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462" autoAdjust="0"/>
  </p:normalViewPr>
  <p:slideViewPr>
    <p:cSldViewPr snapToGrid="0">
      <p:cViewPr>
        <p:scale>
          <a:sx n="100" d="100"/>
          <a:sy n="100" d="100"/>
        </p:scale>
        <p:origin x="81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1F034-ADA8-418B-A7A2-1B62632F741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03787-92C6-4678-91DC-A7F54A20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12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03787-92C6-4678-91DC-A7F54A20B7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8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E279E-CF2D-E386-7599-B6D34B993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FD74D5-DBF7-8390-3AB6-9F2B0818E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94D5C-FBE4-5EC7-22A2-3829DDFC6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3A81B-80E0-C701-5CAE-7DA170D64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752F4-3DAC-9F0D-3F93-1CC39C9B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3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BE8E9-3442-23A2-1491-E18397A82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47E310-2213-0FEC-3C46-C4FB079D1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DE32E-21B5-DF12-DACE-FE8143923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F6332-A4EA-FC71-D72A-C2D6A49E1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B72B4-D4CA-75C1-1A69-FC983C9FE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89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120486-32DD-879B-4F92-3808394B7C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8B1EBA-630A-8567-E734-6EB38799B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D2D9E-12C3-4816-5687-4F22DD89F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DDEC8-871D-C76A-D516-B49C00365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85958-C30B-7AFE-6099-264A5F01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3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7E1B5-9BB8-833E-D0F7-929EA6654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E9B61-7CE8-925F-4C04-7B6DD14CF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33FA0-450B-404B-1068-8F40981C0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9C95A-D0C0-30C3-770C-369FF91A6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F1FDB-D3A2-DD58-35CC-F8C33A167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5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F3F8B-F267-5E41-C417-A71C3CD45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54845-D70C-B2F0-EF44-137AA4395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3B3EC-1E49-2ABB-A294-289AD5F29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80602-6483-CCEE-5D86-97A2F9126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05368-334F-D50C-AC50-83AF94B42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AD34-3B75-016E-5EF2-F3AAA0FDE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80C94-5409-CD8C-8D54-BBFC71E03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0D2F2B-30F7-C7AD-069F-7618585D1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356D1-3BE7-5548-4B6F-5F4FD3F95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161BA7-F92A-4C6F-5DE9-FA251A231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952CEE-316F-6532-47B5-C7BF7D125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262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7A3F1-8D51-36B8-5FCC-AB120B97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1BBC5-0D2B-8533-F10B-851C87D25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E25A8B-AA9D-78A2-FBD8-33BC959C7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3C82AB-6466-47CE-119C-D6D29DD705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9565F3-47AF-FE30-1FCD-24AA1AD792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407AEF-4F7D-C848-E67C-EC90F7FD8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78304F-92FE-D15C-AEA8-DF3243448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AF8300-1D2B-D9EB-6A52-E2C194D41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832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01CEF-2BF9-BF7B-DB2A-BA1EF7C99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B06791-E508-ED30-7A31-A6EEA629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F27583-702A-44D6-8CBD-61A8463F7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A6BB64-9FEF-4FD7-83A2-79EB050C9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23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3A8979-12DB-FC65-3A36-2FF858D2A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594920-02A2-1532-0CEE-1754B9A5A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574A4-F7A2-99EA-5D01-49789166B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0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D2D2-3C84-45F0-C8DC-21A1087A5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01AE4-FE0D-F864-6DBB-D26042794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7014B-40A8-6C4E-50B7-231D8C9431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2D545-501E-AF55-59F1-51755F30E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4056A-CA35-D6F5-FAE7-214971859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11069B-5374-BCF1-4A64-10FCD903B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7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4E2B-32B1-F834-AEA1-D0BBFF9E2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BAD1F-229D-4B87-75EA-09E139DB33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6E52F4-EB11-B728-5115-FC3928B7A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778A1-E133-31E3-289B-8AE45C58E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5C93B0-3323-107E-EA83-CA077041B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9277B-19FA-CB49-9C9D-C22A4398D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4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2DD5E8-1078-EB31-279F-9D5C26325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AE962-3588-89FF-A0BB-E28373F72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9DEFB-A5DD-5507-922D-D3222A0F8A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D5738-0A05-4AD5-8FFF-7546960764B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36A1B-3DC0-1ACA-ACCF-8B7BFDB76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4B3C-9D48-9371-CBC3-64B333993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0583E-0F96-4B7C-95E6-74C62209D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6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Oval 126">
            <a:extLst>
              <a:ext uri="{FF2B5EF4-FFF2-40B4-BE49-F238E27FC236}">
                <a16:creationId xmlns:a16="http://schemas.microsoft.com/office/drawing/2014/main" id="{AB0E85A8-6475-B7B9-70A0-EA84BACB7D6A}"/>
              </a:ext>
            </a:extLst>
          </p:cNvPr>
          <p:cNvSpPr/>
          <p:nvPr/>
        </p:nvSpPr>
        <p:spPr>
          <a:xfrm>
            <a:off x="4253263" y="1702043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C4E69CE-EFC1-1F8D-5094-9DDD3240C4EE}"/>
              </a:ext>
            </a:extLst>
          </p:cNvPr>
          <p:cNvGrpSpPr/>
          <p:nvPr/>
        </p:nvGrpSpPr>
        <p:grpSpPr>
          <a:xfrm>
            <a:off x="8024046" y="919935"/>
            <a:ext cx="3614500" cy="4242878"/>
            <a:chOff x="8024046" y="919935"/>
            <a:chExt cx="3614500" cy="4242878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5F6ACFE1-C53E-C07C-56EA-1C722531B2EE}"/>
                </a:ext>
              </a:extLst>
            </p:cNvPr>
            <p:cNvSpPr/>
            <p:nvPr/>
          </p:nvSpPr>
          <p:spPr>
            <a:xfrm>
              <a:off x="8384963" y="5015587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F87FBA6-053B-C758-CE1A-CD939B2FD890}"/>
                </a:ext>
              </a:extLst>
            </p:cNvPr>
            <p:cNvGrpSpPr/>
            <p:nvPr/>
          </p:nvGrpSpPr>
          <p:grpSpPr>
            <a:xfrm>
              <a:off x="8024046" y="919935"/>
              <a:ext cx="3614500" cy="4242878"/>
              <a:chOff x="9500690" y="1756053"/>
              <a:chExt cx="3614500" cy="4242878"/>
            </a:xfrm>
          </p:grpSpPr>
          <p:sp>
            <p:nvSpPr>
              <p:cNvPr id="202" name="Rectangle: Rounded Corners 201">
                <a:extLst>
                  <a:ext uri="{FF2B5EF4-FFF2-40B4-BE49-F238E27FC236}">
                    <a16:creationId xmlns:a16="http://schemas.microsoft.com/office/drawing/2014/main" id="{937752B5-A677-8191-7E0F-1E16CAD7118D}"/>
                  </a:ext>
                </a:extLst>
              </p:cNvPr>
              <p:cNvSpPr/>
              <p:nvPr/>
            </p:nvSpPr>
            <p:spPr>
              <a:xfrm>
                <a:off x="9775010" y="2305704"/>
                <a:ext cx="182880" cy="182880"/>
              </a:xfrm>
              <a:prstGeom prst="round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86BC8D2A-6519-3AFF-07F2-883C89AE9D9B}"/>
                  </a:ext>
                </a:extLst>
              </p:cNvPr>
              <p:cNvSpPr/>
              <p:nvPr/>
            </p:nvSpPr>
            <p:spPr>
              <a:xfrm>
                <a:off x="9775010" y="2670506"/>
                <a:ext cx="256032" cy="256032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5" name="Oval 204">
                <a:extLst>
                  <a:ext uri="{FF2B5EF4-FFF2-40B4-BE49-F238E27FC236}">
                    <a16:creationId xmlns:a16="http://schemas.microsoft.com/office/drawing/2014/main" id="{A6BC533B-7C97-6419-CBF5-7FA24DD3D270}"/>
                  </a:ext>
                </a:extLst>
              </p:cNvPr>
              <p:cNvSpPr/>
              <p:nvPr/>
            </p:nvSpPr>
            <p:spPr>
              <a:xfrm>
                <a:off x="9866450" y="3157043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TextBox 205">
                <a:extLst>
                  <a:ext uri="{FF2B5EF4-FFF2-40B4-BE49-F238E27FC236}">
                    <a16:creationId xmlns:a16="http://schemas.microsoft.com/office/drawing/2014/main" id="{665BC7B5-DBD9-D3A8-573C-40F29DD59C30}"/>
                  </a:ext>
                </a:extLst>
              </p:cNvPr>
              <p:cNvSpPr txBox="1"/>
              <p:nvPr/>
            </p:nvSpPr>
            <p:spPr>
              <a:xfrm>
                <a:off x="10012336" y="2258644"/>
                <a:ext cx="20614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Altar – By Camp #1 – 1 ea</a:t>
                </a:r>
              </a:p>
            </p:txBody>
          </p:sp>
          <p:sp>
            <p:nvSpPr>
              <p:cNvPr id="207" name="TextBox 206">
                <a:extLst>
                  <a:ext uri="{FF2B5EF4-FFF2-40B4-BE49-F238E27FC236}">
                    <a16:creationId xmlns:a16="http://schemas.microsoft.com/office/drawing/2014/main" id="{BA54DBBF-9537-3973-3C74-259571CEEE4C}"/>
                  </a:ext>
                </a:extLst>
              </p:cNvPr>
              <p:cNvSpPr txBox="1"/>
              <p:nvPr/>
            </p:nvSpPr>
            <p:spPr>
              <a:xfrm>
                <a:off x="9953047" y="2620610"/>
                <a:ext cx="2395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SQ Tables – By Camp #1 – 3 ea  (32”x32”)</a:t>
                </a:r>
              </a:p>
            </p:txBody>
          </p:sp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CA62D27D-A407-F944-8BE8-F78B1D6926C2}"/>
                  </a:ext>
                </a:extLst>
              </p:cNvPr>
              <p:cNvSpPr txBox="1"/>
              <p:nvPr/>
            </p:nvSpPr>
            <p:spPr>
              <a:xfrm>
                <a:off x="10031041" y="3044353"/>
                <a:ext cx="243256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Flag Bases – By Camp #1 – 6 ea</a:t>
                </a:r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D7F28479-8878-866D-95B0-FAD189759649}"/>
                  </a:ext>
                </a:extLst>
              </p:cNvPr>
              <p:cNvSpPr/>
              <p:nvPr/>
            </p:nvSpPr>
            <p:spPr>
              <a:xfrm rot="16200000">
                <a:off x="9811586" y="3586659"/>
                <a:ext cx="228600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F70398FB-DA6E-4222-8EAF-46BFDF6B378B}"/>
                  </a:ext>
                </a:extLst>
              </p:cNvPr>
              <p:cNvSpPr txBox="1"/>
              <p:nvPr/>
            </p:nvSpPr>
            <p:spPr>
              <a:xfrm>
                <a:off x="10058743" y="3447304"/>
                <a:ext cx="305644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Charters w/ easels– By Camp #1 – 7 ea</a:t>
                </a:r>
              </a:p>
            </p:txBody>
          </p:sp>
          <p:sp>
            <p:nvSpPr>
              <p:cNvPr id="211" name="Rectangle 210">
                <a:extLst>
                  <a:ext uri="{FF2B5EF4-FFF2-40B4-BE49-F238E27FC236}">
                    <a16:creationId xmlns:a16="http://schemas.microsoft.com/office/drawing/2014/main" id="{4B69DD85-B6F8-E58F-F2BA-6D8EF5EF6EE8}"/>
                  </a:ext>
                </a:extLst>
              </p:cNvPr>
              <p:cNvSpPr/>
              <p:nvPr/>
            </p:nvSpPr>
            <p:spPr>
              <a:xfrm rot="16200000">
                <a:off x="9834446" y="3939342"/>
                <a:ext cx="137160" cy="137160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>
                <a:extLst>
                  <a:ext uri="{FF2B5EF4-FFF2-40B4-BE49-F238E27FC236}">
                    <a16:creationId xmlns:a16="http://schemas.microsoft.com/office/drawing/2014/main" id="{A4585988-644E-2F29-CDDA-E1FBC6A0EB67}"/>
                  </a:ext>
                </a:extLst>
              </p:cNvPr>
              <p:cNvSpPr/>
              <p:nvPr/>
            </p:nvSpPr>
            <p:spPr>
              <a:xfrm rot="16200000">
                <a:off x="9752150" y="4048918"/>
                <a:ext cx="228600" cy="731520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Oval 217">
                <a:extLst>
                  <a:ext uri="{FF2B5EF4-FFF2-40B4-BE49-F238E27FC236}">
                    <a16:creationId xmlns:a16="http://schemas.microsoft.com/office/drawing/2014/main" id="{16573E11-87EF-3E43-172A-20858EACDDD4}"/>
                  </a:ext>
                </a:extLst>
              </p:cNvPr>
              <p:cNvSpPr/>
              <p:nvPr/>
            </p:nvSpPr>
            <p:spPr>
              <a:xfrm>
                <a:off x="9853951" y="5509008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2E9C18C4-34AB-BD63-C473-CA828917B199}"/>
                  </a:ext>
                </a:extLst>
              </p:cNvPr>
              <p:cNvSpPr txBox="1"/>
              <p:nvPr/>
            </p:nvSpPr>
            <p:spPr>
              <a:xfrm>
                <a:off x="10041261" y="3828565"/>
                <a:ext cx="22738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Chairs – By TRHFM – 52 ea</a:t>
                </a:r>
              </a:p>
            </p:txBody>
          </p:sp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CB35A3F9-3E28-8368-BBBF-0ED7794A0988}"/>
                  </a:ext>
                </a:extLst>
              </p:cNvPr>
              <p:cNvSpPr txBox="1"/>
              <p:nvPr/>
            </p:nvSpPr>
            <p:spPr>
              <a:xfrm>
                <a:off x="9964809" y="4241703"/>
                <a:ext cx="2859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Tables – By TRHFM – 18  ea   (96”x30”)</a:t>
                </a:r>
              </a:p>
            </p:txBody>
          </p:sp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52BE78A4-8462-9137-C850-51DF84FD27D7}"/>
                  </a:ext>
                </a:extLst>
              </p:cNvPr>
              <p:cNvSpPr txBox="1"/>
              <p:nvPr/>
            </p:nvSpPr>
            <p:spPr>
              <a:xfrm>
                <a:off x="10058744" y="5399084"/>
                <a:ext cx="28599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US Flag w/ base – By TRHFM – 1 ea</a:t>
                </a:r>
              </a:p>
            </p:txBody>
          </p:sp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AD11A3B8-25FF-D9B6-CA1C-53E95A1F5BFC}"/>
                  </a:ext>
                </a:extLst>
              </p:cNvPr>
              <p:cNvSpPr txBox="1"/>
              <p:nvPr/>
            </p:nvSpPr>
            <p:spPr>
              <a:xfrm>
                <a:off x="10058744" y="5721932"/>
                <a:ext cx="27660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Texas Flag / base – By TRHFM – 1 ea</a:t>
                </a:r>
              </a:p>
            </p:txBody>
          </p:sp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783979B4-CFF0-CAB1-1AAD-CFCEF0524B7B}"/>
                  </a:ext>
                </a:extLst>
              </p:cNvPr>
              <p:cNvSpPr/>
              <p:nvPr/>
            </p:nvSpPr>
            <p:spPr>
              <a:xfrm>
                <a:off x="9788726" y="4703368"/>
                <a:ext cx="274320" cy="274320"/>
              </a:xfrm>
              <a:prstGeom prst="rect">
                <a:avLst/>
              </a:prstGeom>
              <a:noFill/>
              <a:ln w="190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4" name="TextBox 223">
                <a:extLst>
                  <a:ext uri="{FF2B5EF4-FFF2-40B4-BE49-F238E27FC236}">
                    <a16:creationId xmlns:a16="http://schemas.microsoft.com/office/drawing/2014/main" id="{0FA66C22-D5A8-B4ED-898D-6F3D39E4F63C}"/>
                  </a:ext>
                </a:extLst>
              </p:cNvPr>
              <p:cNvSpPr txBox="1"/>
              <p:nvPr/>
            </p:nvSpPr>
            <p:spPr>
              <a:xfrm>
                <a:off x="10232210" y="4676497"/>
                <a:ext cx="22977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Podium – By TRHFM – 1 ea</a:t>
                </a:r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CC526891-D8C9-D3FD-36C1-3C9379C67374}"/>
                  </a:ext>
                </a:extLst>
              </p:cNvPr>
              <p:cNvSpPr/>
              <p:nvPr/>
            </p:nvSpPr>
            <p:spPr>
              <a:xfrm rot="5400000">
                <a:off x="9739611" y="4921759"/>
                <a:ext cx="253678" cy="640080"/>
              </a:xfrm>
              <a:prstGeom prst="rect">
                <a:avLst/>
              </a:prstGeom>
              <a:pattFill prst="divot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EBC6A56C-A2F6-58D5-7F93-B3B7768C6B1C}"/>
                  </a:ext>
                </a:extLst>
              </p:cNvPr>
              <p:cNvSpPr txBox="1"/>
              <p:nvPr/>
            </p:nvSpPr>
            <p:spPr>
              <a:xfrm>
                <a:off x="10232209" y="5091639"/>
                <a:ext cx="240973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AV Cart – By TRHFM – 1 ea</a:t>
                </a:r>
              </a:p>
            </p:txBody>
          </p:sp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C3C960E0-2B55-5C55-D12D-5FF8C611FC61}"/>
                  </a:ext>
                </a:extLst>
              </p:cNvPr>
              <p:cNvSpPr txBox="1"/>
              <p:nvPr/>
            </p:nvSpPr>
            <p:spPr>
              <a:xfrm>
                <a:off x="10354150" y="1756053"/>
                <a:ext cx="116973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LEGEND</a:t>
                </a:r>
              </a:p>
            </p:txBody>
          </p:sp>
        </p:grpSp>
      </p:grpSp>
      <p:sp>
        <p:nvSpPr>
          <p:cNvPr id="229" name="TextBox 228">
            <a:extLst>
              <a:ext uri="{FF2B5EF4-FFF2-40B4-BE49-F238E27FC236}">
                <a16:creationId xmlns:a16="http://schemas.microsoft.com/office/drawing/2014/main" id="{44E21FD6-312B-5A85-2F52-027496D2A6BC}"/>
              </a:ext>
            </a:extLst>
          </p:cNvPr>
          <p:cNvSpPr txBox="1"/>
          <p:nvPr/>
        </p:nvSpPr>
        <p:spPr>
          <a:xfrm>
            <a:off x="2105026" y="180975"/>
            <a:ext cx="996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Proposed Layout w/Dimensions</a:t>
            </a:r>
          </a:p>
        </p:txBody>
      </p: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73E6B516-6D9E-64A0-D933-D4E86E9BFD38}"/>
              </a:ext>
            </a:extLst>
          </p:cNvPr>
          <p:cNvGrpSpPr/>
          <p:nvPr/>
        </p:nvGrpSpPr>
        <p:grpSpPr>
          <a:xfrm>
            <a:off x="852858" y="563698"/>
            <a:ext cx="6983689" cy="6032399"/>
            <a:chOff x="852858" y="563698"/>
            <a:chExt cx="6983689" cy="6032399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3CB4CED-B91C-2A14-1148-E524A0ED0DA5}"/>
                </a:ext>
              </a:extLst>
            </p:cNvPr>
            <p:cNvGrpSpPr/>
            <p:nvPr/>
          </p:nvGrpSpPr>
          <p:grpSpPr>
            <a:xfrm>
              <a:off x="852858" y="563698"/>
              <a:ext cx="6983689" cy="6032399"/>
              <a:chOff x="2576613" y="648858"/>
              <a:chExt cx="6983689" cy="6032399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CF9FAABC-7367-A192-085C-DFFFBD5AC5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62726" y="3992581"/>
                <a:ext cx="1280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E146E3A1-A174-1B8A-F605-99CBB0E208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62726" y="5437138"/>
                <a:ext cx="1280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B3848E64-387B-4F83-F42E-28CD44954206}"/>
                  </a:ext>
                </a:extLst>
              </p:cNvPr>
              <p:cNvGrpSpPr/>
              <p:nvPr/>
            </p:nvGrpSpPr>
            <p:grpSpPr>
              <a:xfrm>
                <a:off x="2576613" y="648858"/>
                <a:ext cx="6983689" cy="6032399"/>
                <a:chOff x="2537637" y="720821"/>
                <a:chExt cx="6983689" cy="6032399"/>
              </a:xfrm>
            </p:grpSpPr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B778DEF3-00D3-7DEA-AB9C-194FF3CB3534}"/>
                    </a:ext>
                  </a:extLst>
                </p:cNvPr>
                <p:cNvGrpSpPr/>
                <p:nvPr/>
              </p:nvGrpSpPr>
              <p:grpSpPr>
                <a:xfrm>
                  <a:off x="4816419" y="3596406"/>
                  <a:ext cx="914400" cy="276999"/>
                  <a:chOff x="4834691" y="3881084"/>
                  <a:chExt cx="914400" cy="276999"/>
                </a:xfrm>
              </p:grpSpPr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7514E50E-3FDC-8419-14F5-3173EDD90A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834691" y="4094692"/>
                    <a:ext cx="914400" cy="0"/>
                  </a:xfrm>
                  <a:prstGeom prst="line">
                    <a:avLst/>
                  </a:prstGeom>
                  <a:ln>
                    <a:headEnd type="triangl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2" name="TextBox 161">
                    <a:extLst>
                      <a:ext uri="{FF2B5EF4-FFF2-40B4-BE49-F238E27FC236}">
                        <a16:creationId xmlns:a16="http://schemas.microsoft.com/office/drawing/2014/main" id="{1F219246-1BCE-B92B-EF84-4C916EBC0DD5}"/>
                      </a:ext>
                    </a:extLst>
                  </p:cNvPr>
                  <p:cNvSpPr txBox="1"/>
                  <p:nvPr/>
                </p:nvSpPr>
                <p:spPr>
                  <a:xfrm>
                    <a:off x="4912798" y="3881084"/>
                    <a:ext cx="758585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10’-0”</a:t>
                    </a:r>
                  </a:p>
                </p:txBody>
              </p:sp>
            </p:grpSp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id="{EAB0C0FC-B5F2-560E-20DA-7762B859D05E}"/>
                    </a:ext>
                  </a:extLst>
                </p:cNvPr>
                <p:cNvGrpSpPr/>
                <p:nvPr/>
              </p:nvGrpSpPr>
              <p:grpSpPr>
                <a:xfrm>
                  <a:off x="7246698" y="3579582"/>
                  <a:ext cx="582778" cy="276999"/>
                  <a:chOff x="4996893" y="3877597"/>
                  <a:chExt cx="582778" cy="276999"/>
                </a:xfrm>
              </p:grpSpPr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87783E7A-7264-714A-B2C8-563DE3FF364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996893" y="4106882"/>
                    <a:ext cx="548640" cy="0"/>
                  </a:xfrm>
                  <a:prstGeom prst="line">
                    <a:avLst/>
                  </a:prstGeom>
                  <a:ln>
                    <a:headEnd type="triangl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2" name="TextBox 171">
                    <a:extLst>
                      <a:ext uri="{FF2B5EF4-FFF2-40B4-BE49-F238E27FC236}">
                        <a16:creationId xmlns:a16="http://schemas.microsoft.com/office/drawing/2014/main" id="{CB54A08B-0644-0399-E6FD-2DE5C8AFF447}"/>
                      </a:ext>
                    </a:extLst>
                  </p:cNvPr>
                  <p:cNvSpPr txBox="1"/>
                  <p:nvPr/>
                </p:nvSpPr>
                <p:spPr>
                  <a:xfrm>
                    <a:off x="5005242" y="3877597"/>
                    <a:ext cx="574429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6’-0”</a:t>
                    </a:r>
                  </a:p>
                </p:txBody>
              </p:sp>
            </p:grpSp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49C99945-D8B0-6549-9311-04EF25823FD3}"/>
                    </a:ext>
                  </a:extLst>
                </p:cNvPr>
                <p:cNvGrpSpPr/>
                <p:nvPr/>
              </p:nvGrpSpPr>
              <p:grpSpPr>
                <a:xfrm>
                  <a:off x="2537637" y="720821"/>
                  <a:ext cx="6983689" cy="6032399"/>
                  <a:chOff x="2538631" y="725038"/>
                  <a:chExt cx="6983689" cy="6032399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196F03C7-F52E-DA4D-940D-5C448588973E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5501441" y="1364797"/>
                    <a:ext cx="731520" cy="415089"/>
                    <a:chOff x="4079908" y="1679207"/>
                    <a:chExt cx="731520" cy="415089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2" name="Rectangle 1">
                      <a:extLst>
                        <a:ext uri="{FF2B5EF4-FFF2-40B4-BE49-F238E27FC236}">
                          <a16:creationId xmlns:a16="http://schemas.microsoft.com/office/drawing/2014/main" id="{8CA3195F-36C0-D8BF-F2B8-5D0FDD652C2C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331368" y="1427747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11" name="Group 10">
                      <a:extLst>
                        <a:ext uri="{FF2B5EF4-FFF2-40B4-BE49-F238E27FC236}">
                          <a16:creationId xmlns:a16="http://schemas.microsoft.com/office/drawing/2014/main" id="{E6A50BC0-56D0-23D4-B4E2-9F0398F0648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48488" y="1957136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9" name="Rectangle 8">
                        <a:extLst>
                          <a:ext uri="{FF2B5EF4-FFF2-40B4-BE49-F238E27FC236}">
                            <a16:creationId xmlns:a16="http://schemas.microsoft.com/office/drawing/2014/main" id="{821A9FF0-D9CA-BFAA-8AF1-3DD0FFD98E8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7A9DCFC4-757C-4762-B1CA-A8611F68A3D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A4C8E7AF-FE06-66DA-FEA4-1A5BE8BC271E}"/>
                      </a:ext>
                    </a:extLst>
                  </p:cNvPr>
                  <p:cNvGrpSpPr/>
                  <p:nvPr/>
                </p:nvGrpSpPr>
                <p:grpSpPr>
                  <a:xfrm>
                    <a:off x="5749091" y="4674767"/>
                    <a:ext cx="731520" cy="415089"/>
                    <a:chOff x="6934604" y="1679207"/>
                    <a:chExt cx="731520" cy="415089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7" name="Rectangle 6">
                      <a:extLst>
                        <a:ext uri="{FF2B5EF4-FFF2-40B4-BE49-F238E27FC236}">
                          <a16:creationId xmlns:a16="http://schemas.microsoft.com/office/drawing/2014/main" id="{D0453EF5-E01B-F6C2-74FE-9A59E2C36B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34604" y="1679207"/>
                      <a:ext cx="731520" cy="228600"/>
                    </a:xfrm>
                    <a:prstGeom prst="rect">
                      <a:avLst/>
                    </a:prstGeom>
                    <a:grpFill/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12" name="Group 11">
                      <a:extLst>
                        <a:ext uri="{FF2B5EF4-FFF2-40B4-BE49-F238E27FC236}">
                          <a16:creationId xmlns:a16="http://schemas.microsoft.com/office/drawing/2014/main" id="{68F71FDC-B76D-E75E-D787-76FBEA6D888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03184" y="1957136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13" name="Rectangle 12">
                        <a:extLst>
                          <a:ext uri="{FF2B5EF4-FFF2-40B4-BE49-F238E27FC236}">
                            <a16:creationId xmlns:a16="http://schemas.microsoft.com/office/drawing/2014/main" id="{5A958940-807C-F7FA-2F77-4830E7B771A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" name="Rectangle 13">
                        <a:extLst>
                          <a:ext uri="{FF2B5EF4-FFF2-40B4-BE49-F238E27FC236}">
                            <a16:creationId xmlns:a16="http://schemas.microsoft.com/office/drawing/2014/main" id="{F20C69D5-E84B-BF7E-9DDA-2657D44D2E3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5" name="Rectangle 14">
                        <a:extLst>
                          <a:ext uri="{FF2B5EF4-FFF2-40B4-BE49-F238E27FC236}">
                            <a16:creationId xmlns:a16="http://schemas.microsoft.com/office/drawing/2014/main" id="{49A8D643-A0D7-E5EA-39A1-2C3FA58AAD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34" name="Group 33">
                    <a:extLst>
                      <a:ext uri="{FF2B5EF4-FFF2-40B4-BE49-F238E27FC236}">
                        <a16:creationId xmlns:a16="http://schemas.microsoft.com/office/drawing/2014/main" id="{2B7D6B03-75C0-477B-58C4-121B82E281CA}"/>
                      </a:ext>
                    </a:extLst>
                  </p:cNvPr>
                  <p:cNvGrpSpPr/>
                  <p:nvPr/>
                </p:nvGrpSpPr>
                <p:grpSpPr>
                  <a:xfrm>
                    <a:off x="4079908" y="4675971"/>
                    <a:ext cx="731520" cy="415090"/>
                    <a:chOff x="4079908" y="2882365"/>
                    <a:chExt cx="731520" cy="415090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6" name="Rectangle 5">
                      <a:extLst>
                        <a:ext uri="{FF2B5EF4-FFF2-40B4-BE49-F238E27FC236}">
                          <a16:creationId xmlns:a16="http://schemas.microsoft.com/office/drawing/2014/main" id="{2D79C793-AE90-AB01-2612-9D165F4B4F29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331368" y="2630905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16" name="Group 15">
                      <a:extLst>
                        <a:ext uri="{FF2B5EF4-FFF2-40B4-BE49-F238E27FC236}">
                          <a16:creationId xmlns:a16="http://schemas.microsoft.com/office/drawing/2014/main" id="{1C42F867-15F4-93FD-DEC1-CCEEA71EEA6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40868" y="3160295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17" name="Rectangle 16">
                        <a:extLst>
                          <a:ext uri="{FF2B5EF4-FFF2-40B4-BE49-F238E27FC236}">
                            <a16:creationId xmlns:a16="http://schemas.microsoft.com/office/drawing/2014/main" id="{CB3285B7-266E-CF49-495F-C936B058688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8" name="Rectangle 17">
                        <a:extLst>
                          <a:ext uri="{FF2B5EF4-FFF2-40B4-BE49-F238E27FC236}">
                            <a16:creationId xmlns:a16="http://schemas.microsoft.com/office/drawing/2014/main" id="{427BB109-B8F2-DC44-0D27-8CB17A29BE4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9" name="Rectangle 18">
                        <a:extLst>
                          <a:ext uri="{FF2B5EF4-FFF2-40B4-BE49-F238E27FC236}">
                            <a16:creationId xmlns:a16="http://schemas.microsoft.com/office/drawing/2014/main" id="{9C94A8FF-D55B-0461-9685-FC33E81AC04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id="{56ECA8DD-777A-92C0-A0F6-9DFFB8DDE03D}"/>
                      </a:ext>
                    </a:extLst>
                  </p:cNvPr>
                  <p:cNvGrpSpPr/>
                  <p:nvPr/>
                </p:nvGrpSpPr>
                <p:grpSpPr>
                  <a:xfrm>
                    <a:off x="4079908" y="4074392"/>
                    <a:ext cx="731520" cy="415089"/>
                    <a:chOff x="4079908" y="2280786"/>
                    <a:chExt cx="731520" cy="415089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4" name="Rectangle 3">
                      <a:extLst>
                        <a:ext uri="{FF2B5EF4-FFF2-40B4-BE49-F238E27FC236}">
                          <a16:creationId xmlns:a16="http://schemas.microsoft.com/office/drawing/2014/main" id="{969A7CC1-3064-7F3C-9F0F-C92F95E60378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331368" y="2029326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20" name="Group 19">
                      <a:extLst>
                        <a:ext uri="{FF2B5EF4-FFF2-40B4-BE49-F238E27FC236}">
                          <a16:creationId xmlns:a16="http://schemas.microsoft.com/office/drawing/2014/main" id="{27250E31-5B1A-1B0C-42B0-DE3D595B589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63728" y="2558715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21" name="Rectangle 20">
                        <a:extLst>
                          <a:ext uri="{FF2B5EF4-FFF2-40B4-BE49-F238E27FC236}">
                            <a16:creationId xmlns:a16="http://schemas.microsoft.com/office/drawing/2014/main" id="{5A9C5642-566B-0EBB-A5C8-60A6DC5B85B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2" name="Rectangle 21">
                        <a:extLst>
                          <a:ext uri="{FF2B5EF4-FFF2-40B4-BE49-F238E27FC236}">
                            <a16:creationId xmlns:a16="http://schemas.microsoft.com/office/drawing/2014/main" id="{F154C37E-0C47-8A28-70A3-F6DA874916B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3" name="Rectangle 22">
                        <a:extLst>
                          <a:ext uri="{FF2B5EF4-FFF2-40B4-BE49-F238E27FC236}">
                            <a16:creationId xmlns:a16="http://schemas.microsoft.com/office/drawing/2014/main" id="{EF6F6C81-E7C2-7FF7-74BF-7466ACEE84A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36" name="Group 35">
                    <a:extLst>
                      <a:ext uri="{FF2B5EF4-FFF2-40B4-BE49-F238E27FC236}">
                        <a16:creationId xmlns:a16="http://schemas.microsoft.com/office/drawing/2014/main" id="{B0409546-DFC4-4EDC-F477-3BA3936ACBE8}"/>
                      </a:ext>
                    </a:extLst>
                  </p:cNvPr>
                  <p:cNvGrpSpPr/>
                  <p:nvPr/>
                </p:nvGrpSpPr>
                <p:grpSpPr>
                  <a:xfrm>
                    <a:off x="5759515" y="4074392"/>
                    <a:ext cx="731520" cy="415090"/>
                    <a:chOff x="5542948" y="2280786"/>
                    <a:chExt cx="731520" cy="415090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5" name="Rectangle 4">
                      <a:extLst>
                        <a:ext uri="{FF2B5EF4-FFF2-40B4-BE49-F238E27FC236}">
                          <a16:creationId xmlns:a16="http://schemas.microsoft.com/office/drawing/2014/main" id="{72F0D52E-61C5-AB81-E76E-030857E15D6B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794408" y="2029326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24" name="Group 23">
                      <a:extLst>
                        <a:ext uri="{FF2B5EF4-FFF2-40B4-BE49-F238E27FC236}">
                          <a16:creationId xmlns:a16="http://schemas.microsoft.com/office/drawing/2014/main" id="{F11F7E16-9A62-63FD-AFEE-5C55687136F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611528" y="2558716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44BC84E2-4924-3772-5E0B-E285E1BE80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6" name="Rectangle 25">
                        <a:extLst>
                          <a:ext uri="{FF2B5EF4-FFF2-40B4-BE49-F238E27FC236}">
                            <a16:creationId xmlns:a16="http://schemas.microsoft.com/office/drawing/2014/main" id="{AE03D587-FB5F-943F-1EA5-401EAD18D0D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7" name="Rectangle 26">
                        <a:extLst>
                          <a:ext uri="{FF2B5EF4-FFF2-40B4-BE49-F238E27FC236}">
                            <a16:creationId xmlns:a16="http://schemas.microsoft.com/office/drawing/2014/main" id="{F5B7400F-CC0F-4A73-D3EA-A416708C67E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sp>
                <p:nvSpPr>
                  <p:cNvPr id="3" name="Rectangle 2">
                    <a:extLst>
                      <a:ext uri="{FF2B5EF4-FFF2-40B4-BE49-F238E27FC236}">
                        <a16:creationId xmlns:a16="http://schemas.microsoft.com/office/drawing/2014/main" id="{89B47ECD-F1C9-3961-9D56-3F0BA2E0F065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3469790" y="6277377"/>
                    <a:ext cx="228600" cy="731520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674BD00B-D1C7-C11A-B80B-4253C42AC71E}"/>
                      </a:ext>
                    </a:extLst>
                  </p:cNvPr>
                  <p:cNvGrpSpPr/>
                  <p:nvPr/>
                </p:nvGrpSpPr>
                <p:grpSpPr>
                  <a:xfrm>
                    <a:off x="6523527" y="4674766"/>
                    <a:ext cx="731520" cy="415089"/>
                    <a:chOff x="6934604" y="1679207"/>
                    <a:chExt cx="731520" cy="415089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39" name="Rectangle 38">
                      <a:extLst>
                        <a:ext uri="{FF2B5EF4-FFF2-40B4-BE49-F238E27FC236}">
                          <a16:creationId xmlns:a16="http://schemas.microsoft.com/office/drawing/2014/main" id="{AD77107B-0922-55E6-3FFD-546F2E2F3B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34604" y="1679207"/>
                      <a:ext cx="731520" cy="228600"/>
                    </a:xfrm>
                    <a:prstGeom prst="rect">
                      <a:avLst/>
                    </a:prstGeom>
                    <a:grpFill/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3907261A-5A76-7D75-9D55-D8E1418258F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03184" y="1957136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41" name="Rectangle 40">
                        <a:extLst>
                          <a:ext uri="{FF2B5EF4-FFF2-40B4-BE49-F238E27FC236}">
                            <a16:creationId xmlns:a16="http://schemas.microsoft.com/office/drawing/2014/main" id="{71918B31-AFF2-CF06-97E8-8387D0B02A9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2" name="Rectangle 41">
                        <a:extLst>
                          <a:ext uri="{FF2B5EF4-FFF2-40B4-BE49-F238E27FC236}">
                            <a16:creationId xmlns:a16="http://schemas.microsoft.com/office/drawing/2014/main" id="{834474E4-3663-DD50-32C1-F71A09BD40E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3" name="Rectangle 42">
                        <a:extLst>
                          <a:ext uri="{FF2B5EF4-FFF2-40B4-BE49-F238E27FC236}">
                            <a16:creationId xmlns:a16="http://schemas.microsoft.com/office/drawing/2014/main" id="{3DE3D957-DB11-9F50-52B8-F5394B6CD5B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44" name="Group 43">
                    <a:extLst>
                      <a:ext uri="{FF2B5EF4-FFF2-40B4-BE49-F238E27FC236}">
                        <a16:creationId xmlns:a16="http://schemas.microsoft.com/office/drawing/2014/main" id="{45CAF35A-AB2A-EDB9-E143-92FE4F821D79}"/>
                      </a:ext>
                    </a:extLst>
                  </p:cNvPr>
                  <p:cNvGrpSpPr/>
                  <p:nvPr/>
                </p:nvGrpSpPr>
                <p:grpSpPr>
                  <a:xfrm>
                    <a:off x="6533951" y="4074391"/>
                    <a:ext cx="731520" cy="415090"/>
                    <a:chOff x="5542948" y="2280786"/>
                    <a:chExt cx="731520" cy="415090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id="{957E1555-EF24-5955-38E5-64D829200F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794408" y="2029326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46" name="Group 45">
                      <a:extLst>
                        <a:ext uri="{FF2B5EF4-FFF2-40B4-BE49-F238E27FC236}">
                          <a16:creationId xmlns:a16="http://schemas.microsoft.com/office/drawing/2014/main" id="{CDD9CFD4-702D-EC2E-55D0-1318AE7B24D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611528" y="2558716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47" name="Rectangle 46">
                        <a:extLst>
                          <a:ext uri="{FF2B5EF4-FFF2-40B4-BE49-F238E27FC236}">
                            <a16:creationId xmlns:a16="http://schemas.microsoft.com/office/drawing/2014/main" id="{117DCE0D-2C03-BBCC-0721-310FE21EA6A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8" name="Rectangle 47">
                        <a:extLst>
                          <a:ext uri="{FF2B5EF4-FFF2-40B4-BE49-F238E27FC236}">
                            <a16:creationId xmlns:a16="http://schemas.microsoft.com/office/drawing/2014/main" id="{CFAE3C6C-71D4-C8BD-C427-6CB4C20F24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9" name="Rectangle 48">
                        <a:extLst>
                          <a:ext uri="{FF2B5EF4-FFF2-40B4-BE49-F238E27FC236}">
                            <a16:creationId xmlns:a16="http://schemas.microsoft.com/office/drawing/2014/main" id="{97C36617-0464-D201-485C-070207F89F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15F6CCFC-5330-5294-823C-33EF8BE0CF42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244226" y="6277376"/>
                    <a:ext cx="228600" cy="731520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42F59F74-FBEB-7740-311D-94F833589C2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4373278" y="1343741"/>
                    <a:ext cx="731520" cy="415089"/>
                    <a:chOff x="4079908" y="1679207"/>
                    <a:chExt cx="731520" cy="415089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57" name="Rectangle 56">
                      <a:extLst>
                        <a:ext uri="{FF2B5EF4-FFF2-40B4-BE49-F238E27FC236}">
                          <a16:creationId xmlns:a16="http://schemas.microsoft.com/office/drawing/2014/main" id="{D47A1764-9E7D-B0D7-E8A7-A631618D817A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331368" y="1427747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022125E9-D4E1-2DC8-1E70-895F37561B6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48488" y="1957136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60" name="Rectangle 59">
                        <a:extLst>
                          <a:ext uri="{FF2B5EF4-FFF2-40B4-BE49-F238E27FC236}">
                            <a16:creationId xmlns:a16="http://schemas.microsoft.com/office/drawing/2014/main" id="{7600C0F9-A939-09E0-424E-9112790D1FD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A51C5091-253F-2489-C5BF-8F0ED84BD59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62" name="Group 61">
                    <a:extLst>
                      <a:ext uri="{FF2B5EF4-FFF2-40B4-BE49-F238E27FC236}">
                        <a16:creationId xmlns:a16="http://schemas.microsoft.com/office/drawing/2014/main" id="{A1913C96-5B19-BE4D-C346-69241C711A88}"/>
                      </a:ext>
                    </a:extLst>
                  </p:cNvPr>
                  <p:cNvGrpSpPr/>
                  <p:nvPr/>
                </p:nvGrpSpPr>
                <p:grpSpPr>
                  <a:xfrm>
                    <a:off x="3300260" y="4674765"/>
                    <a:ext cx="731520" cy="415090"/>
                    <a:chOff x="4079908" y="2882365"/>
                    <a:chExt cx="731520" cy="415090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63" name="Rectangle 62">
                      <a:extLst>
                        <a:ext uri="{FF2B5EF4-FFF2-40B4-BE49-F238E27FC236}">
                          <a16:creationId xmlns:a16="http://schemas.microsoft.com/office/drawing/2014/main" id="{53629728-2AA6-ADCE-42D0-B6B74B701948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331368" y="2630905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64" name="Group 63">
                      <a:extLst>
                        <a:ext uri="{FF2B5EF4-FFF2-40B4-BE49-F238E27FC236}">
                          <a16:creationId xmlns:a16="http://schemas.microsoft.com/office/drawing/2014/main" id="{6DFCA77E-E031-101D-E79C-4E4386610AB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40868" y="3160295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65" name="Rectangle 64">
                        <a:extLst>
                          <a:ext uri="{FF2B5EF4-FFF2-40B4-BE49-F238E27FC236}">
                            <a16:creationId xmlns:a16="http://schemas.microsoft.com/office/drawing/2014/main" id="{93EAB11E-DC66-6774-02E2-A61457F348D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6" name="Rectangle 65">
                        <a:extLst>
                          <a:ext uri="{FF2B5EF4-FFF2-40B4-BE49-F238E27FC236}">
                            <a16:creationId xmlns:a16="http://schemas.microsoft.com/office/drawing/2014/main" id="{38D483F8-9DA2-1222-7AAA-23E20FE0E8F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7" name="Rectangle 66">
                        <a:extLst>
                          <a:ext uri="{FF2B5EF4-FFF2-40B4-BE49-F238E27FC236}">
                            <a16:creationId xmlns:a16="http://schemas.microsoft.com/office/drawing/2014/main" id="{ECEEBD28-DD99-9173-7596-D4C59FEAC38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68" name="Group 67">
                    <a:extLst>
                      <a:ext uri="{FF2B5EF4-FFF2-40B4-BE49-F238E27FC236}">
                        <a16:creationId xmlns:a16="http://schemas.microsoft.com/office/drawing/2014/main" id="{35332ECE-59BE-76C2-F61D-A7D21C7625B2}"/>
                      </a:ext>
                    </a:extLst>
                  </p:cNvPr>
                  <p:cNvGrpSpPr/>
                  <p:nvPr/>
                </p:nvGrpSpPr>
                <p:grpSpPr>
                  <a:xfrm>
                    <a:off x="3300260" y="4073186"/>
                    <a:ext cx="731520" cy="415089"/>
                    <a:chOff x="4079908" y="2280786"/>
                    <a:chExt cx="731520" cy="415089"/>
                  </a:xfrm>
                </p:grpSpPr>
                <p:sp>
                  <p:nvSpPr>
                    <p:cNvPr id="69" name="Rectangle 68">
                      <a:extLst>
                        <a:ext uri="{FF2B5EF4-FFF2-40B4-BE49-F238E27FC236}">
                          <a16:creationId xmlns:a16="http://schemas.microsoft.com/office/drawing/2014/main" id="{31764B54-BDA5-C3E6-009D-A8B57FE221EF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331368" y="2029326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70" name="Group 69">
                      <a:extLst>
                        <a:ext uri="{FF2B5EF4-FFF2-40B4-BE49-F238E27FC236}">
                          <a16:creationId xmlns:a16="http://schemas.microsoft.com/office/drawing/2014/main" id="{86790F1C-FB7F-126C-E35F-F93056480F5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63728" y="2558715"/>
                      <a:ext cx="594360" cy="137160"/>
                      <a:chOff x="4148488" y="3110965"/>
                      <a:chExt cx="594360" cy="137160"/>
                    </a:xfrm>
                  </p:grpSpPr>
                  <p:sp>
                    <p:nvSpPr>
                      <p:cNvPr id="71" name="Rectangle 70">
                        <a:extLst>
                          <a:ext uri="{FF2B5EF4-FFF2-40B4-BE49-F238E27FC236}">
                            <a16:creationId xmlns:a16="http://schemas.microsoft.com/office/drawing/2014/main" id="{9E8BB426-C287-B118-DFD6-A629BF28E0E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2" name="Rectangle 71">
                        <a:extLst>
                          <a:ext uri="{FF2B5EF4-FFF2-40B4-BE49-F238E27FC236}">
                            <a16:creationId xmlns:a16="http://schemas.microsoft.com/office/drawing/2014/main" id="{A13EE92F-0904-9F27-ACD2-B1166A8FFB0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3" name="Rectangle 72">
                        <a:extLst>
                          <a:ext uri="{FF2B5EF4-FFF2-40B4-BE49-F238E27FC236}">
                            <a16:creationId xmlns:a16="http://schemas.microsoft.com/office/drawing/2014/main" id="{3C1A2F20-CF4F-404B-3C89-4DF8CE770CA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74" name="Group 73">
                    <a:extLst>
                      <a:ext uri="{FF2B5EF4-FFF2-40B4-BE49-F238E27FC236}">
                        <a16:creationId xmlns:a16="http://schemas.microsoft.com/office/drawing/2014/main" id="{6B3D70C5-FEBC-7CF1-B30A-1A8E2A99EB38}"/>
                      </a:ext>
                    </a:extLst>
                  </p:cNvPr>
                  <p:cNvGrpSpPr/>
                  <p:nvPr/>
                </p:nvGrpSpPr>
                <p:grpSpPr>
                  <a:xfrm>
                    <a:off x="5749091" y="5275140"/>
                    <a:ext cx="731520" cy="415089"/>
                    <a:chOff x="6934604" y="1679207"/>
                    <a:chExt cx="731520" cy="415089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75" name="Rectangle 74">
                      <a:extLst>
                        <a:ext uri="{FF2B5EF4-FFF2-40B4-BE49-F238E27FC236}">
                          <a16:creationId xmlns:a16="http://schemas.microsoft.com/office/drawing/2014/main" id="{34E542E6-D986-7BF9-9AFD-38CA1DB8C3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34604" y="1679207"/>
                      <a:ext cx="731520" cy="228600"/>
                    </a:xfrm>
                    <a:prstGeom prst="rect">
                      <a:avLst/>
                    </a:prstGeom>
                    <a:grpFill/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76" name="Group 75">
                      <a:extLst>
                        <a:ext uri="{FF2B5EF4-FFF2-40B4-BE49-F238E27FC236}">
                          <a16:creationId xmlns:a16="http://schemas.microsoft.com/office/drawing/2014/main" id="{627919F2-7455-90BF-7C26-02E42B6D543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03184" y="1957136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77" name="Rectangle 76">
                        <a:extLst>
                          <a:ext uri="{FF2B5EF4-FFF2-40B4-BE49-F238E27FC236}">
                            <a16:creationId xmlns:a16="http://schemas.microsoft.com/office/drawing/2014/main" id="{102F44F1-25CA-47AF-D720-9D8E62DBDA7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8" name="Rectangle 77">
                        <a:extLst>
                          <a:ext uri="{FF2B5EF4-FFF2-40B4-BE49-F238E27FC236}">
                            <a16:creationId xmlns:a16="http://schemas.microsoft.com/office/drawing/2014/main" id="{797A81BF-3490-335A-194B-3134257A0EA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9" name="Rectangle 78">
                        <a:extLst>
                          <a:ext uri="{FF2B5EF4-FFF2-40B4-BE49-F238E27FC236}">
                            <a16:creationId xmlns:a16="http://schemas.microsoft.com/office/drawing/2014/main" id="{57EF8CE3-D93E-7C49-F0B8-54AC95E6AC3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72A3365E-619A-BD5C-3812-02EFF5F53711}"/>
                      </a:ext>
                    </a:extLst>
                  </p:cNvPr>
                  <p:cNvGrpSpPr/>
                  <p:nvPr/>
                </p:nvGrpSpPr>
                <p:grpSpPr>
                  <a:xfrm>
                    <a:off x="4079908" y="5276344"/>
                    <a:ext cx="731520" cy="415090"/>
                    <a:chOff x="4079908" y="2882365"/>
                    <a:chExt cx="731520" cy="415090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81" name="Rectangle 80">
                      <a:extLst>
                        <a:ext uri="{FF2B5EF4-FFF2-40B4-BE49-F238E27FC236}">
                          <a16:creationId xmlns:a16="http://schemas.microsoft.com/office/drawing/2014/main" id="{890CD4E4-C335-C6C2-A390-DD5993876600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331368" y="2630905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FF8248BB-21DA-965E-9133-EB2E618162D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40868" y="3160295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83" name="Rectangle 82">
                        <a:extLst>
                          <a:ext uri="{FF2B5EF4-FFF2-40B4-BE49-F238E27FC236}">
                            <a16:creationId xmlns:a16="http://schemas.microsoft.com/office/drawing/2014/main" id="{6F288BD5-C133-D0E7-663F-3DC83C90A97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4" name="Rectangle 83">
                        <a:extLst>
                          <a:ext uri="{FF2B5EF4-FFF2-40B4-BE49-F238E27FC236}">
                            <a16:creationId xmlns:a16="http://schemas.microsoft.com/office/drawing/2014/main" id="{42AE75BA-F14B-32A8-3DEF-CD334B22E5B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5" name="Rectangle 84">
                        <a:extLst>
                          <a:ext uri="{FF2B5EF4-FFF2-40B4-BE49-F238E27FC236}">
                            <a16:creationId xmlns:a16="http://schemas.microsoft.com/office/drawing/2014/main" id="{8353A403-ADD2-C7FD-D75F-7A52003119D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86" name="Group 85">
                    <a:extLst>
                      <a:ext uri="{FF2B5EF4-FFF2-40B4-BE49-F238E27FC236}">
                        <a16:creationId xmlns:a16="http://schemas.microsoft.com/office/drawing/2014/main" id="{8ABD265F-76FF-AB83-5A73-BA4928D08824}"/>
                      </a:ext>
                    </a:extLst>
                  </p:cNvPr>
                  <p:cNvGrpSpPr/>
                  <p:nvPr/>
                </p:nvGrpSpPr>
                <p:grpSpPr>
                  <a:xfrm>
                    <a:off x="6523527" y="5275139"/>
                    <a:ext cx="731520" cy="415089"/>
                    <a:chOff x="6934604" y="1679207"/>
                    <a:chExt cx="731520" cy="415089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87" name="Rectangle 86">
                      <a:extLst>
                        <a:ext uri="{FF2B5EF4-FFF2-40B4-BE49-F238E27FC236}">
                          <a16:creationId xmlns:a16="http://schemas.microsoft.com/office/drawing/2014/main" id="{9C64F018-56FE-DC9B-68B5-6D4CFD298E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34604" y="1679207"/>
                      <a:ext cx="731520" cy="228600"/>
                    </a:xfrm>
                    <a:prstGeom prst="rect">
                      <a:avLst/>
                    </a:prstGeom>
                    <a:grpFill/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88" name="Group 87">
                      <a:extLst>
                        <a:ext uri="{FF2B5EF4-FFF2-40B4-BE49-F238E27FC236}">
                          <a16:creationId xmlns:a16="http://schemas.microsoft.com/office/drawing/2014/main" id="{A59870DE-AE63-1D8D-F798-384F980654A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03184" y="1957136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89" name="Rectangle 88">
                        <a:extLst>
                          <a:ext uri="{FF2B5EF4-FFF2-40B4-BE49-F238E27FC236}">
                            <a16:creationId xmlns:a16="http://schemas.microsoft.com/office/drawing/2014/main" id="{0B45B6AF-DFF6-212B-40FD-9ECCF1FE68D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0" name="Rectangle 89">
                        <a:extLst>
                          <a:ext uri="{FF2B5EF4-FFF2-40B4-BE49-F238E27FC236}">
                            <a16:creationId xmlns:a16="http://schemas.microsoft.com/office/drawing/2014/main" id="{AE367D26-9F8A-0903-6778-08D3D137EBC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1" name="Rectangle 90">
                        <a:extLst>
                          <a:ext uri="{FF2B5EF4-FFF2-40B4-BE49-F238E27FC236}">
                            <a16:creationId xmlns:a16="http://schemas.microsoft.com/office/drawing/2014/main" id="{D0A3DEB4-14DB-64F3-1D9D-642BA12ACB3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1BDDF17A-F7A3-9409-3DD3-68931D63403D}"/>
                      </a:ext>
                    </a:extLst>
                  </p:cNvPr>
                  <p:cNvGrpSpPr/>
                  <p:nvPr/>
                </p:nvGrpSpPr>
                <p:grpSpPr>
                  <a:xfrm>
                    <a:off x="3300260" y="5275138"/>
                    <a:ext cx="731520" cy="415090"/>
                    <a:chOff x="4079908" y="2882365"/>
                    <a:chExt cx="731520" cy="415090"/>
                  </a:xfr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grpSpPr>
                <p:sp>
                  <p:nvSpPr>
                    <p:cNvPr id="93" name="Rectangle 92">
                      <a:extLst>
                        <a:ext uri="{FF2B5EF4-FFF2-40B4-BE49-F238E27FC236}">
                          <a16:creationId xmlns:a16="http://schemas.microsoft.com/office/drawing/2014/main" id="{0A2B477F-BF99-0A6A-C9C5-63FDA2E7124D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331368" y="2630905"/>
                      <a:ext cx="228600" cy="73152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94" name="Group 93">
                      <a:extLst>
                        <a:ext uri="{FF2B5EF4-FFF2-40B4-BE49-F238E27FC236}">
                          <a16:creationId xmlns:a16="http://schemas.microsoft.com/office/drawing/2014/main" id="{31A324C1-C73D-6FD3-E3F3-60AAA173898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40868" y="3160295"/>
                      <a:ext cx="594360" cy="137160"/>
                      <a:chOff x="4148488" y="3110965"/>
                      <a:chExt cx="594360" cy="137160"/>
                    </a:xfrm>
                    <a:grpFill/>
                  </p:grpSpPr>
                  <p:sp>
                    <p:nvSpPr>
                      <p:cNvPr id="95" name="Rectangle 94">
                        <a:extLst>
                          <a:ext uri="{FF2B5EF4-FFF2-40B4-BE49-F238E27FC236}">
                            <a16:creationId xmlns:a16="http://schemas.microsoft.com/office/drawing/2014/main" id="{BDA36C78-E2AA-32F4-B059-93245F1AA26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770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6" name="Rectangle 95">
                        <a:extLst>
                          <a:ext uri="{FF2B5EF4-FFF2-40B4-BE49-F238E27FC236}">
                            <a16:creationId xmlns:a16="http://schemas.microsoft.com/office/drawing/2014/main" id="{37A98CCE-3FC1-6198-05DA-973D2BF65A7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056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7" name="Rectangle 96">
                        <a:extLst>
                          <a:ext uri="{FF2B5EF4-FFF2-40B4-BE49-F238E27FC236}">
                            <a16:creationId xmlns:a16="http://schemas.microsoft.com/office/drawing/2014/main" id="{9F3E9B97-8FDB-4E87-C321-0AAD208D6DB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48488" y="3110965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103" name="Group 102">
                    <a:extLst>
                      <a:ext uri="{FF2B5EF4-FFF2-40B4-BE49-F238E27FC236}">
                        <a16:creationId xmlns:a16="http://schemas.microsoft.com/office/drawing/2014/main" id="{10D6D5A9-0F9D-78FF-821D-09844A83612C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5848869" y="2652382"/>
                    <a:ext cx="256032" cy="454789"/>
                    <a:chOff x="5107404" y="1347537"/>
                    <a:chExt cx="256032" cy="454789"/>
                  </a:xfrm>
                </p:grpSpPr>
                <p:sp>
                  <p:nvSpPr>
                    <p:cNvPr id="100" name="Rectangle 99">
                      <a:extLst>
                        <a:ext uri="{FF2B5EF4-FFF2-40B4-BE49-F238E27FC236}">
                          <a16:creationId xmlns:a16="http://schemas.microsoft.com/office/drawing/2014/main" id="{2395F41A-A246-D4A0-F713-8502EA105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07404" y="1347537"/>
                      <a:ext cx="256032" cy="25603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2" name="Rectangle 101">
                      <a:extLst>
                        <a:ext uri="{FF2B5EF4-FFF2-40B4-BE49-F238E27FC236}">
                          <a16:creationId xmlns:a16="http://schemas.microsoft.com/office/drawing/2014/main" id="{54CD13B6-B8C7-0850-885A-E63DCA36E0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66840" y="1665166"/>
                      <a:ext cx="137160" cy="13716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6E581716-5C14-2C70-C4E8-BEDE3EC43C3D}"/>
                      </a:ext>
                    </a:extLst>
                  </p:cNvPr>
                  <p:cNvGrpSpPr/>
                  <p:nvPr/>
                </p:nvGrpSpPr>
                <p:grpSpPr>
                  <a:xfrm>
                    <a:off x="5170890" y="3007793"/>
                    <a:ext cx="256032" cy="454789"/>
                    <a:chOff x="5107404" y="1347537"/>
                    <a:chExt cx="256032" cy="454789"/>
                  </a:xfrm>
                </p:grpSpPr>
                <p:sp>
                  <p:nvSpPr>
                    <p:cNvPr id="105" name="Rectangle 104">
                      <a:extLst>
                        <a:ext uri="{FF2B5EF4-FFF2-40B4-BE49-F238E27FC236}">
                          <a16:creationId xmlns:a16="http://schemas.microsoft.com/office/drawing/2014/main" id="{D2965692-60D7-10E6-FED8-B41A932AE0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07404" y="1347537"/>
                      <a:ext cx="256032" cy="25603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6" name="Rectangle 105">
                      <a:extLst>
                        <a:ext uri="{FF2B5EF4-FFF2-40B4-BE49-F238E27FC236}">
                          <a16:creationId xmlns:a16="http://schemas.microsoft.com/office/drawing/2014/main" id="{B153D851-858C-07AF-CFDD-E149F6F2FA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66840" y="1665166"/>
                      <a:ext cx="137160" cy="13716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7" name="Group 106">
                    <a:extLst>
                      <a:ext uri="{FF2B5EF4-FFF2-40B4-BE49-F238E27FC236}">
                        <a16:creationId xmlns:a16="http://schemas.microsoft.com/office/drawing/2014/main" id="{CDAD43ED-C3C7-CC5C-8225-9CD9EE6720CE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492911" y="2652383"/>
                    <a:ext cx="256032" cy="454789"/>
                    <a:chOff x="5107404" y="1347537"/>
                    <a:chExt cx="256032" cy="454789"/>
                  </a:xfrm>
                </p:grpSpPr>
                <p:sp>
                  <p:nvSpPr>
                    <p:cNvPr id="108" name="Rectangle 107">
                      <a:extLst>
                        <a:ext uri="{FF2B5EF4-FFF2-40B4-BE49-F238E27FC236}">
                          <a16:creationId xmlns:a16="http://schemas.microsoft.com/office/drawing/2014/main" id="{5B6A6647-9B87-EBA3-A542-624C676200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07404" y="1347537"/>
                      <a:ext cx="256032" cy="25603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B3B730D8-7585-282A-8A8A-C011C69C5D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66840" y="1665166"/>
                      <a:ext cx="137160" cy="137160"/>
                    </a:xfrm>
                    <a:prstGeom prst="rect">
                      <a:avLst/>
                    </a:prstGeom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10" name="Rectangle: Rounded Corners 109">
                    <a:extLst>
                      <a:ext uri="{FF2B5EF4-FFF2-40B4-BE49-F238E27FC236}">
                        <a16:creationId xmlns:a16="http://schemas.microsoft.com/office/drawing/2014/main" id="{28699030-5B2D-4EA1-DD04-E7A1AD039BA0}"/>
                      </a:ext>
                    </a:extLst>
                  </p:cNvPr>
                  <p:cNvSpPr/>
                  <p:nvPr/>
                </p:nvSpPr>
                <p:spPr>
                  <a:xfrm>
                    <a:off x="5198831" y="2431270"/>
                    <a:ext cx="182880" cy="182880"/>
                  </a:xfrm>
                  <a:prstGeom prst="roundRect">
                    <a:avLst/>
                  </a:prstGeom>
                  <a:solidFill>
                    <a:srgbClr val="7030A0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" name="Rectangle 111">
                    <a:extLst>
                      <a:ext uri="{FF2B5EF4-FFF2-40B4-BE49-F238E27FC236}">
                        <a16:creationId xmlns:a16="http://schemas.microsoft.com/office/drawing/2014/main" id="{FE9B7489-FCC1-E734-CAE7-9F1346175A2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890808" y="2001006"/>
                    <a:ext cx="253678" cy="640080"/>
                  </a:xfrm>
                  <a:prstGeom prst="rect">
                    <a:avLst/>
                  </a:prstGeom>
                  <a:pattFill prst="divot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id="{78529A13-1A88-767A-C4A7-8A3AC487F61E}"/>
                      </a:ext>
                    </a:extLst>
                  </p:cNvPr>
                  <p:cNvSpPr/>
                  <p:nvPr/>
                </p:nvSpPr>
                <p:spPr>
                  <a:xfrm>
                    <a:off x="6581315" y="6025916"/>
                    <a:ext cx="228600" cy="731520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id="{0495348F-DC7D-9576-1E38-FCB899C9B3AF}"/>
                      </a:ext>
                    </a:extLst>
                  </p:cNvPr>
                  <p:cNvSpPr/>
                  <p:nvPr/>
                </p:nvSpPr>
                <p:spPr>
                  <a:xfrm>
                    <a:off x="5179496" y="1488834"/>
                    <a:ext cx="274320" cy="274320"/>
                  </a:xfrm>
                  <a:prstGeom prst="rect">
                    <a:avLst/>
                  </a:prstGeom>
                  <a:noFill/>
                  <a:ln w="1905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B815863C-977A-52A2-F65F-95F4FA6E516B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6484421" y="1837400"/>
                    <a:ext cx="137160" cy="137160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id="{EE2DE4F3-8CE0-9FAA-4D52-DB11DD97DD1C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3921793" y="1876614"/>
                    <a:ext cx="137160" cy="137160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" name="Rectangle 124">
                    <a:extLst>
                      <a:ext uri="{FF2B5EF4-FFF2-40B4-BE49-F238E27FC236}">
                        <a16:creationId xmlns:a16="http://schemas.microsoft.com/office/drawing/2014/main" id="{D026F749-E2BF-EF74-FB58-E0F2A04DCB7A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3712746" y="1870913"/>
                    <a:ext cx="137160" cy="137160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Oval 125">
                    <a:extLst>
                      <a:ext uri="{FF2B5EF4-FFF2-40B4-BE49-F238E27FC236}">
                        <a16:creationId xmlns:a16="http://schemas.microsoft.com/office/drawing/2014/main" id="{C9FEE1AF-50F2-DE10-90A4-1F00AF2773C5}"/>
                      </a:ext>
                    </a:extLst>
                  </p:cNvPr>
                  <p:cNvSpPr/>
                  <p:nvPr/>
                </p:nvSpPr>
                <p:spPr>
                  <a:xfrm>
                    <a:off x="6274871" y="1763105"/>
                    <a:ext cx="91440" cy="9144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AB9F55CF-EF02-647C-CC99-1581CD59549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524301" y="3202763"/>
                    <a:ext cx="31089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79FBCAC4-909F-37BD-18F6-252A7FBAF29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353070" y="6467774"/>
                    <a:ext cx="19202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DE95EF1B-5A9C-35F4-5FCA-A846E5470D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598064" y="2397144"/>
                    <a:ext cx="301752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6F93759E-3162-7BC9-AEA6-B66CF4DBFA9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419390" y="1697768"/>
                    <a:ext cx="292608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1C5F441E-3361-EDF8-6911-B063DD610B69}"/>
                      </a:ext>
                    </a:extLst>
                  </p:cNvPr>
                  <p:cNvGrpSpPr/>
                  <p:nvPr/>
                </p:nvGrpSpPr>
                <p:grpSpPr>
                  <a:xfrm>
                    <a:off x="7084496" y="1414547"/>
                    <a:ext cx="701040" cy="701040"/>
                    <a:chOff x="9223811" y="1895562"/>
                    <a:chExt cx="701040" cy="701040"/>
                  </a:xfrm>
                </p:grpSpPr>
                <p:sp>
                  <p:nvSpPr>
                    <p:cNvPr id="141" name="Oval 140">
                      <a:extLst>
                        <a:ext uri="{FF2B5EF4-FFF2-40B4-BE49-F238E27FC236}">
                          <a16:creationId xmlns:a16="http://schemas.microsoft.com/office/drawing/2014/main" id="{D8F67030-1EF2-BBC1-1F99-B6E250373D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23811" y="1895562"/>
                      <a:ext cx="91440" cy="9144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2" name="Oval 141">
                      <a:extLst>
                        <a:ext uri="{FF2B5EF4-FFF2-40B4-BE49-F238E27FC236}">
                          <a16:creationId xmlns:a16="http://schemas.microsoft.com/office/drawing/2014/main" id="{0B2DCE22-8F79-CFC3-23EC-C86F453DD3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376211" y="2047962"/>
                      <a:ext cx="91440" cy="9144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3" name="Oval 142">
                      <a:extLst>
                        <a:ext uri="{FF2B5EF4-FFF2-40B4-BE49-F238E27FC236}">
                          <a16:creationId xmlns:a16="http://schemas.microsoft.com/office/drawing/2014/main" id="{01ED5246-5D3A-F587-9DDD-6E6E04DC2F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528611" y="2200362"/>
                      <a:ext cx="91440" cy="9144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4" name="Oval 143">
                      <a:extLst>
                        <a:ext uri="{FF2B5EF4-FFF2-40B4-BE49-F238E27FC236}">
                          <a16:creationId xmlns:a16="http://schemas.microsoft.com/office/drawing/2014/main" id="{147CF230-8022-F58C-835F-BE1A8C8FA6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681011" y="2352762"/>
                      <a:ext cx="91440" cy="9144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5" name="Oval 144">
                      <a:extLst>
                        <a:ext uri="{FF2B5EF4-FFF2-40B4-BE49-F238E27FC236}">
                          <a16:creationId xmlns:a16="http://schemas.microsoft.com/office/drawing/2014/main" id="{43B13471-D5BE-2289-8851-E7D9F8DCF0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33411" y="2505162"/>
                      <a:ext cx="91440" cy="9144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55" name="Group 154">
                    <a:extLst>
                      <a:ext uri="{FF2B5EF4-FFF2-40B4-BE49-F238E27FC236}">
                        <a16:creationId xmlns:a16="http://schemas.microsoft.com/office/drawing/2014/main" id="{A4241910-B419-ED3B-F7DF-710EA236DBAC}"/>
                      </a:ext>
                    </a:extLst>
                  </p:cNvPr>
                  <p:cNvGrpSpPr/>
                  <p:nvPr/>
                </p:nvGrpSpPr>
                <p:grpSpPr>
                  <a:xfrm>
                    <a:off x="2556980" y="3233982"/>
                    <a:ext cx="48584" cy="1816894"/>
                    <a:chOff x="2556980" y="3172920"/>
                    <a:chExt cx="48584" cy="1816894"/>
                  </a:xfrm>
                </p:grpSpPr>
                <p:sp>
                  <p:nvSpPr>
                    <p:cNvPr id="148" name="Rectangle 147">
                      <a:extLst>
                        <a:ext uri="{FF2B5EF4-FFF2-40B4-BE49-F238E27FC236}">
                          <a16:creationId xmlns:a16="http://schemas.microsoft.com/office/drawing/2014/main" id="{C8656547-9218-3785-9639-DD8D0BE7F38A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66976" y="3264360"/>
                      <a:ext cx="228600" cy="45719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9" name="Rectangle 148">
                      <a:extLst>
                        <a:ext uri="{FF2B5EF4-FFF2-40B4-BE49-F238E27FC236}">
                          <a16:creationId xmlns:a16="http://schemas.microsoft.com/office/drawing/2014/main" id="{3B53F147-84A8-CBC2-7DAB-ABD63955E670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68405" y="3529076"/>
                      <a:ext cx="228600" cy="45719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0" name="Rectangle 149">
                      <a:extLst>
                        <a:ext uri="{FF2B5EF4-FFF2-40B4-BE49-F238E27FC236}">
                          <a16:creationId xmlns:a16="http://schemas.microsoft.com/office/drawing/2014/main" id="{D8E84267-B14C-85D3-D3BB-12C775C8F6DE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66973" y="3793791"/>
                      <a:ext cx="228600" cy="45719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BD24FCCA-0CD1-B122-3F35-E469A1E283D6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65542" y="4058506"/>
                      <a:ext cx="228600" cy="45719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 151">
                      <a:extLst>
                        <a:ext uri="{FF2B5EF4-FFF2-40B4-BE49-F238E27FC236}">
                          <a16:creationId xmlns:a16="http://schemas.microsoft.com/office/drawing/2014/main" id="{920FA645-94E7-3E1F-7563-B472A1F94440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65543" y="4323223"/>
                      <a:ext cx="228600" cy="45719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 152">
                      <a:extLst>
                        <a:ext uri="{FF2B5EF4-FFF2-40B4-BE49-F238E27FC236}">
                          <a16:creationId xmlns:a16="http://schemas.microsoft.com/office/drawing/2014/main" id="{5252F865-9056-8F42-A0D6-0AC4E128C8B1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66972" y="4587939"/>
                      <a:ext cx="228600" cy="45719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4" name="Rectangle 153">
                      <a:extLst>
                        <a:ext uri="{FF2B5EF4-FFF2-40B4-BE49-F238E27FC236}">
                          <a16:creationId xmlns:a16="http://schemas.microsoft.com/office/drawing/2014/main" id="{99DDF563-B36C-408C-7B28-668E95A3320C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65540" y="4852654"/>
                      <a:ext cx="228600" cy="45719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01A632CE-E250-2C69-7443-E04DAFDBF51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549161" y="781050"/>
                    <a:ext cx="0" cy="230323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FD94A891-64D3-EB76-8E54-F21791FE1F2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7791522" y="781050"/>
                    <a:ext cx="0" cy="317847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8B21C807-00B1-34FD-A71E-2FE35E64E82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6980727" y="3702350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>
                    <a:extLst>
                      <a:ext uri="{FF2B5EF4-FFF2-40B4-BE49-F238E27FC236}">
                        <a16:creationId xmlns:a16="http://schemas.microsoft.com/office/drawing/2014/main" id="{1708632F-D123-6931-E84F-2F610A3196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5455719" y="3702350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E7D4A6D6-6111-29AB-A89F-4F846D5BF9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4524580" y="3702350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D4874C67-8CA2-DA43-CE4A-1B40C564649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3032462" y="3692745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D9003352-9A16-E6BC-B496-EFAE10AE8441}"/>
                      </a:ext>
                    </a:extLst>
                  </p:cNvPr>
                  <p:cNvGrpSpPr/>
                  <p:nvPr/>
                </p:nvGrpSpPr>
                <p:grpSpPr>
                  <a:xfrm>
                    <a:off x="8084150" y="1690652"/>
                    <a:ext cx="731520" cy="706492"/>
                    <a:chOff x="4912798" y="3637492"/>
                    <a:chExt cx="731520" cy="706492"/>
                  </a:xfrm>
                </p:grpSpPr>
                <p:cxnSp>
                  <p:nvCxnSpPr>
                    <p:cNvPr id="165" name="Straight Connector 164">
                      <a:extLst>
                        <a:ext uri="{FF2B5EF4-FFF2-40B4-BE49-F238E27FC236}">
                          <a16:creationId xmlns:a16="http://schemas.microsoft.com/office/drawing/2014/main" id="{C71271FF-7CCE-DF2F-5ADD-7519D07B138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1891" y="3637492"/>
                      <a:ext cx="0" cy="706492"/>
                    </a:xfrm>
                    <a:prstGeom prst="line">
                      <a:avLst/>
                    </a:prstGeom>
                    <a:ln>
                      <a:headEnd type="triangle" w="med" len="med"/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66" name="TextBox 165">
                      <a:extLst>
                        <a:ext uri="{FF2B5EF4-FFF2-40B4-BE49-F238E27FC236}">
                          <a16:creationId xmlns:a16="http://schemas.microsoft.com/office/drawing/2014/main" id="{7A0E33AD-9CB8-40D2-FBEA-5F291FFD360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12798" y="3881084"/>
                      <a:ext cx="731520" cy="27699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10’-0”</a:t>
                      </a:r>
                    </a:p>
                  </p:txBody>
                </p:sp>
              </p:grpSp>
              <p:grpSp>
                <p:nvGrpSpPr>
                  <p:cNvPr id="167" name="Group 166">
                    <a:extLst>
                      <a:ext uri="{FF2B5EF4-FFF2-40B4-BE49-F238E27FC236}">
                        <a16:creationId xmlns:a16="http://schemas.microsoft.com/office/drawing/2014/main" id="{847B3F27-46BC-6CE3-92D9-8194649195A0}"/>
                      </a:ext>
                    </a:extLst>
                  </p:cNvPr>
                  <p:cNvGrpSpPr/>
                  <p:nvPr/>
                </p:nvGrpSpPr>
                <p:grpSpPr>
                  <a:xfrm>
                    <a:off x="2538631" y="725038"/>
                    <a:ext cx="5246905" cy="276999"/>
                    <a:chOff x="4834691" y="3859962"/>
                    <a:chExt cx="5246905" cy="276999"/>
                  </a:xfrm>
                </p:grpSpPr>
                <p:cxnSp>
                  <p:nvCxnSpPr>
                    <p:cNvPr id="168" name="Straight Connector 167">
                      <a:extLst>
                        <a:ext uri="{FF2B5EF4-FFF2-40B4-BE49-F238E27FC236}">
                          <a16:creationId xmlns:a16="http://schemas.microsoft.com/office/drawing/2014/main" id="{4F6BBF4A-E519-FF36-667F-75EB5BB91E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4834691" y="4094692"/>
                      <a:ext cx="5246905" cy="0"/>
                    </a:xfrm>
                    <a:prstGeom prst="line">
                      <a:avLst/>
                    </a:prstGeom>
                    <a:ln>
                      <a:headEnd type="triangle" w="med" len="med"/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69" name="TextBox 168">
                      <a:extLst>
                        <a:ext uri="{FF2B5EF4-FFF2-40B4-BE49-F238E27FC236}">
                          <a16:creationId xmlns:a16="http://schemas.microsoft.com/office/drawing/2014/main" id="{BDB54246-69C6-8323-DE5A-6B46013207B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84253" y="3859962"/>
                      <a:ext cx="758585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54’-6”</a:t>
                      </a:r>
                    </a:p>
                  </p:txBody>
                </p:sp>
              </p:grpSp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05FD4CC8-3FCB-DF69-207E-95614945A13D}"/>
                      </a:ext>
                    </a:extLst>
                  </p:cNvPr>
                  <p:cNvGrpSpPr/>
                  <p:nvPr/>
                </p:nvGrpSpPr>
                <p:grpSpPr>
                  <a:xfrm>
                    <a:off x="3294716" y="3570775"/>
                    <a:ext cx="1504184" cy="276999"/>
                    <a:chOff x="4834691" y="3854187"/>
                    <a:chExt cx="1504184" cy="276999"/>
                  </a:xfrm>
                </p:grpSpPr>
                <p:cxnSp>
                  <p:nvCxnSpPr>
                    <p:cNvPr id="174" name="Straight Connector 173">
                      <a:extLst>
                        <a:ext uri="{FF2B5EF4-FFF2-40B4-BE49-F238E27FC236}">
                          <a16:creationId xmlns:a16="http://schemas.microsoft.com/office/drawing/2014/main" id="{A11DBF17-130C-6422-F1C0-96D4F4ABF4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4834691" y="4092279"/>
                      <a:ext cx="1504184" cy="2413"/>
                    </a:xfrm>
                    <a:prstGeom prst="line">
                      <a:avLst/>
                    </a:prstGeom>
                    <a:ln>
                      <a:headEnd type="triangle" w="med" len="med"/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75" name="TextBox 174">
                      <a:extLst>
                        <a:ext uri="{FF2B5EF4-FFF2-40B4-BE49-F238E27FC236}">
                          <a16:creationId xmlns:a16="http://schemas.microsoft.com/office/drawing/2014/main" id="{563DBF15-F68F-7B79-885E-489DBC8BEF5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256932" y="3854187"/>
                      <a:ext cx="758585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16’-3”</a:t>
                      </a:r>
                    </a:p>
                  </p:txBody>
                </p:sp>
              </p:grpSp>
              <p:grpSp>
                <p:nvGrpSpPr>
                  <p:cNvPr id="176" name="Group 175">
                    <a:extLst>
                      <a:ext uri="{FF2B5EF4-FFF2-40B4-BE49-F238E27FC236}">
                        <a16:creationId xmlns:a16="http://schemas.microsoft.com/office/drawing/2014/main" id="{F6A26CA0-0CF3-A16F-EDF0-38D1EA6C9D15}"/>
                      </a:ext>
                    </a:extLst>
                  </p:cNvPr>
                  <p:cNvGrpSpPr/>
                  <p:nvPr/>
                </p:nvGrpSpPr>
                <p:grpSpPr>
                  <a:xfrm>
                    <a:off x="5708674" y="3588607"/>
                    <a:ext cx="1554480" cy="276999"/>
                    <a:chOff x="4834691" y="3879392"/>
                    <a:chExt cx="1554480" cy="276999"/>
                  </a:xfrm>
                </p:grpSpPr>
                <p:cxnSp>
                  <p:nvCxnSpPr>
                    <p:cNvPr id="177" name="Straight Connector 176">
                      <a:extLst>
                        <a:ext uri="{FF2B5EF4-FFF2-40B4-BE49-F238E27FC236}">
                          <a16:creationId xmlns:a16="http://schemas.microsoft.com/office/drawing/2014/main" id="{5FF5217C-6779-4EA4-191F-F79505B48DD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4834691" y="4094692"/>
                      <a:ext cx="1554480" cy="7980"/>
                    </a:xfrm>
                    <a:prstGeom prst="line">
                      <a:avLst/>
                    </a:prstGeom>
                    <a:ln>
                      <a:headEnd type="triangle" w="med" len="med"/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78" name="TextBox 177">
                      <a:extLst>
                        <a:ext uri="{FF2B5EF4-FFF2-40B4-BE49-F238E27FC236}">
                          <a16:creationId xmlns:a16="http://schemas.microsoft.com/office/drawing/2014/main" id="{52D806DA-628E-821B-2211-C7C86423131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322220" y="3879392"/>
                      <a:ext cx="758585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16’-3”</a:t>
                      </a:r>
                    </a:p>
                  </p:txBody>
                </p:sp>
              </p:grpSp>
              <p:grpSp>
                <p:nvGrpSpPr>
                  <p:cNvPr id="179" name="Group 178">
                    <a:extLst>
                      <a:ext uri="{FF2B5EF4-FFF2-40B4-BE49-F238E27FC236}">
                        <a16:creationId xmlns:a16="http://schemas.microsoft.com/office/drawing/2014/main" id="{364EEE03-8FEF-254E-CFB2-E526E68B86B4}"/>
                      </a:ext>
                    </a:extLst>
                  </p:cNvPr>
                  <p:cNvGrpSpPr/>
                  <p:nvPr/>
                </p:nvGrpSpPr>
                <p:grpSpPr>
                  <a:xfrm>
                    <a:off x="8084150" y="2390774"/>
                    <a:ext cx="731520" cy="811989"/>
                    <a:chOff x="4912798" y="3637492"/>
                    <a:chExt cx="731520" cy="811989"/>
                  </a:xfrm>
                </p:grpSpPr>
                <p:cxnSp>
                  <p:nvCxnSpPr>
                    <p:cNvPr id="180" name="Straight Connector 179">
                      <a:extLst>
                        <a:ext uri="{FF2B5EF4-FFF2-40B4-BE49-F238E27FC236}">
                          <a16:creationId xmlns:a16="http://schemas.microsoft.com/office/drawing/2014/main" id="{4BE8EB04-766E-A71A-BC6E-7DAA9BD730A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1891" y="3637492"/>
                      <a:ext cx="0" cy="811989"/>
                    </a:xfrm>
                    <a:prstGeom prst="line">
                      <a:avLst/>
                    </a:prstGeom>
                    <a:ln>
                      <a:headEnd type="triangle" w="med" len="med"/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81" name="TextBox 180">
                      <a:extLst>
                        <a:ext uri="{FF2B5EF4-FFF2-40B4-BE49-F238E27FC236}">
                          <a16:creationId xmlns:a16="http://schemas.microsoft.com/office/drawing/2014/main" id="{A4652BA4-CBB3-150B-5188-51E77DEE8A2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12798" y="3881084"/>
                      <a:ext cx="731520" cy="27699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10’-0”</a:t>
                      </a:r>
                    </a:p>
                  </p:txBody>
                </p:sp>
              </p:grpSp>
              <p:grpSp>
                <p:nvGrpSpPr>
                  <p:cNvPr id="182" name="Group 181">
                    <a:extLst>
                      <a:ext uri="{FF2B5EF4-FFF2-40B4-BE49-F238E27FC236}">
                        <a16:creationId xmlns:a16="http://schemas.microsoft.com/office/drawing/2014/main" id="{AF6EDD00-8F67-4D54-5533-29333A49514F}"/>
                      </a:ext>
                    </a:extLst>
                  </p:cNvPr>
                  <p:cNvGrpSpPr/>
                  <p:nvPr/>
                </p:nvGrpSpPr>
                <p:grpSpPr>
                  <a:xfrm>
                    <a:off x="8169724" y="3202763"/>
                    <a:ext cx="574428" cy="789818"/>
                    <a:chOff x="5004677" y="3637492"/>
                    <a:chExt cx="574428" cy="789818"/>
                  </a:xfrm>
                </p:grpSpPr>
                <p:cxnSp>
                  <p:nvCxnSpPr>
                    <p:cNvPr id="183" name="Straight Connector 182">
                      <a:extLst>
                        <a:ext uri="{FF2B5EF4-FFF2-40B4-BE49-F238E27FC236}">
                          <a16:creationId xmlns:a16="http://schemas.microsoft.com/office/drawing/2014/main" id="{D1254664-0D9F-7944-BE24-0D4DDCAF561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1891" y="3637492"/>
                      <a:ext cx="0" cy="789818"/>
                    </a:xfrm>
                    <a:prstGeom prst="line">
                      <a:avLst/>
                    </a:prstGeom>
                    <a:ln>
                      <a:headEnd type="triangle" w="med" len="med"/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84" name="TextBox 183">
                      <a:extLst>
                        <a:ext uri="{FF2B5EF4-FFF2-40B4-BE49-F238E27FC236}">
                          <a16:creationId xmlns:a16="http://schemas.microsoft.com/office/drawing/2014/main" id="{18BA3621-6521-F093-C1A3-76C5977C61B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004677" y="3881085"/>
                      <a:ext cx="574428" cy="27699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10’-0”</a:t>
                      </a:r>
                    </a:p>
                  </p:txBody>
                </p:sp>
              </p:grpSp>
              <p:grpSp>
                <p:nvGrpSpPr>
                  <p:cNvPr id="185" name="Group 184">
                    <a:extLst>
                      <a:ext uri="{FF2B5EF4-FFF2-40B4-BE49-F238E27FC236}">
                        <a16:creationId xmlns:a16="http://schemas.microsoft.com/office/drawing/2014/main" id="{9B212B25-65D7-8507-0F2C-6DAEA93510C7}"/>
                      </a:ext>
                    </a:extLst>
                  </p:cNvPr>
                  <p:cNvGrpSpPr/>
                  <p:nvPr/>
                </p:nvGrpSpPr>
                <p:grpSpPr>
                  <a:xfrm>
                    <a:off x="8095935" y="5443882"/>
                    <a:ext cx="731520" cy="1018354"/>
                    <a:chOff x="4926131" y="3637492"/>
                    <a:chExt cx="731520" cy="1018354"/>
                  </a:xfrm>
                </p:grpSpPr>
                <p:cxnSp>
                  <p:nvCxnSpPr>
                    <p:cNvPr id="186" name="Straight Connector 185">
                      <a:extLst>
                        <a:ext uri="{FF2B5EF4-FFF2-40B4-BE49-F238E27FC236}">
                          <a16:creationId xmlns:a16="http://schemas.microsoft.com/office/drawing/2014/main" id="{06B6417C-5BA4-24AA-BF81-42608565A6D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1891" y="3637492"/>
                      <a:ext cx="0" cy="1018354"/>
                    </a:xfrm>
                    <a:prstGeom prst="line">
                      <a:avLst/>
                    </a:prstGeom>
                    <a:ln>
                      <a:headEnd type="triangle" w="med" len="med"/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87" name="TextBox 186">
                      <a:extLst>
                        <a:ext uri="{FF2B5EF4-FFF2-40B4-BE49-F238E27FC236}">
                          <a16:creationId xmlns:a16="http://schemas.microsoft.com/office/drawing/2014/main" id="{5FE25042-3D31-4260-BF5D-8BDFB00D56F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26131" y="3970080"/>
                      <a:ext cx="731520" cy="27699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10’-0”</a:t>
                      </a:r>
                    </a:p>
                  </p:txBody>
                </p:sp>
              </p:grpSp>
              <p:grpSp>
                <p:nvGrpSpPr>
                  <p:cNvPr id="188" name="Group 187">
                    <a:extLst>
                      <a:ext uri="{FF2B5EF4-FFF2-40B4-BE49-F238E27FC236}">
                        <a16:creationId xmlns:a16="http://schemas.microsoft.com/office/drawing/2014/main" id="{8E47D2A9-000A-90CB-BF3D-58A412F41C54}"/>
                      </a:ext>
                    </a:extLst>
                  </p:cNvPr>
                  <p:cNvGrpSpPr/>
                  <p:nvPr/>
                </p:nvGrpSpPr>
                <p:grpSpPr>
                  <a:xfrm>
                    <a:off x="8084150" y="3992580"/>
                    <a:ext cx="731520" cy="1463040"/>
                    <a:chOff x="4915032" y="3637492"/>
                    <a:chExt cx="731520" cy="1463040"/>
                  </a:xfrm>
                </p:grpSpPr>
                <p:cxnSp>
                  <p:nvCxnSpPr>
                    <p:cNvPr id="189" name="Straight Connector 188">
                      <a:extLst>
                        <a:ext uri="{FF2B5EF4-FFF2-40B4-BE49-F238E27FC236}">
                          <a16:creationId xmlns:a16="http://schemas.microsoft.com/office/drawing/2014/main" id="{59A64DFF-31B2-4CDF-089A-052ED7EC355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>
                      <a:off x="4560371" y="4369012"/>
                      <a:ext cx="1463040" cy="0"/>
                    </a:xfrm>
                    <a:prstGeom prst="line">
                      <a:avLst/>
                    </a:prstGeom>
                    <a:ln>
                      <a:headEnd type="triangle" w="med" len="med"/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90" name="TextBox 189">
                      <a:extLst>
                        <a:ext uri="{FF2B5EF4-FFF2-40B4-BE49-F238E27FC236}">
                          <a16:creationId xmlns:a16="http://schemas.microsoft.com/office/drawing/2014/main" id="{FA1E7CEB-37F0-C179-88E5-6A9ED264DE2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15032" y="4193394"/>
                      <a:ext cx="731520" cy="27699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13’-6”</a:t>
                      </a:r>
                    </a:p>
                  </p:txBody>
                </p:sp>
              </p:grpSp>
              <p:grpSp>
                <p:nvGrpSpPr>
                  <p:cNvPr id="199" name="Group 198">
                    <a:extLst>
                      <a:ext uri="{FF2B5EF4-FFF2-40B4-BE49-F238E27FC236}">
                        <a16:creationId xmlns:a16="http://schemas.microsoft.com/office/drawing/2014/main" id="{18254306-E4B5-4E7B-5BFC-9D1FB32B681E}"/>
                      </a:ext>
                    </a:extLst>
                  </p:cNvPr>
                  <p:cNvGrpSpPr/>
                  <p:nvPr/>
                </p:nvGrpSpPr>
                <p:grpSpPr>
                  <a:xfrm>
                    <a:off x="8790800" y="1718433"/>
                    <a:ext cx="731520" cy="4754880"/>
                    <a:chOff x="4925554" y="3637492"/>
                    <a:chExt cx="731520" cy="4754880"/>
                  </a:xfrm>
                </p:grpSpPr>
                <p:cxnSp>
                  <p:nvCxnSpPr>
                    <p:cNvPr id="200" name="Straight Connector 199">
                      <a:extLst>
                        <a:ext uri="{FF2B5EF4-FFF2-40B4-BE49-F238E27FC236}">
                          <a16:creationId xmlns:a16="http://schemas.microsoft.com/office/drawing/2014/main" id="{FFF13A64-3CD9-0503-85A0-A366E00BE8E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>
                      <a:off x="2914451" y="6014932"/>
                      <a:ext cx="4754880" cy="0"/>
                    </a:xfrm>
                    <a:prstGeom prst="line">
                      <a:avLst/>
                    </a:prstGeom>
                    <a:ln>
                      <a:headEnd type="triangle" w="med" len="med"/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01" name="TextBox 200">
                      <a:extLst>
                        <a:ext uri="{FF2B5EF4-FFF2-40B4-BE49-F238E27FC236}">
                          <a16:creationId xmlns:a16="http://schemas.microsoft.com/office/drawing/2014/main" id="{EF31A836-2F0A-562F-64E3-B700F6F054A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25554" y="5974434"/>
                      <a:ext cx="731520" cy="27699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53’-6”</a:t>
                      </a:r>
                    </a:p>
                  </p:txBody>
                </p:sp>
              </p:grpSp>
              <p:sp>
                <p:nvSpPr>
                  <p:cNvPr id="204" name="Oval 203">
                    <a:extLst>
                      <a:ext uri="{FF2B5EF4-FFF2-40B4-BE49-F238E27FC236}">
                        <a16:creationId xmlns:a16="http://schemas.microsoft.com/office/drawing/2014/main" id="{8F1F7C70-2215-0863-3487-D0F5D88EF699}"/>
                      </a:ext>
                    </a:extLst>
                  </p:cNvPr>
                  <p:cNvSpPr/>
                  <p:nvPr/>
                </p:nvSpPr>
                <p:spPr>
                  <a:xfrm>
                    <a:off x="4092641" y="1763105"/>
                    <a:ext cx="91440" cy="91440"/>
                  </a:xfrm>
                  <a:prstGeom prst="ellipse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5" name="Rectangle 224">
                    <a:extLst>
                      <a:ext uri="{FF2B5EF4-FFF2-40B4-BE49-F238E27FC236}">
                        <a16:creationId xmlns:a16="http://schemas.microsoft.com/office/drawing/2014/main" id="{DEA684DE-DED2-2B7A-A4E7-DEDDF61C187D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2657844" y="2260367"/>
                    <a:ext cx="137160" cy="137160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23ECB6B2-1D0D-E973-DAD9-294B3666DE00}"/>
                </a:ext>
              </a:extLst>
            </p:cNvPr>
            <p:cNvSpPr/>
            <p:nvPr/>
          </p:nvSpPr>
          <p:spPr>
            <a:xfrm rot="16200000">
              <a:off x="5258559" y="6250372"/>
              <a:ext cx="137160" cy="13716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3F3B0446-EDA7-6AA1-4B83-BFF86A926CAE}"/>
                </a:ext>
              </a:extLst>
            </p:cNvPr>
            <p:cNvSpPr/>
            <p:nvPr/>
          </p:nvSpPr>
          <p:spPr>
            <a:xfrm rot="16200000">
              <a:off x="5258559" y="5993673"/>
              <a:ext cx="137160" cy="13716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8BB80688-9389-912A-D96F-CBC11C183CA6}"/>
                </a:ext>
              </a:extLst>
            </p:cNvPr>
            <p:cNvGrpSpPr/>
            <p:nvPr/>
          </p:nvGrpSpPr>
          <p:grpSpPr>
            <a:xfrm rot="17004878">
              <a:off x="5830897" y="2543054"/>
              <a:ext cx="731520" cy="415089"/>
              <a:chOff x="464160" y="5449487"/>
              <a:chExt cx="731520" cy="415089"/>
            </a:xfrm>
          </p:grpSpPr>
          <p:sp>
            <p:nvSpPr>
              <p:cNvPr id="232" name="Rectangle 231">
                <a:extLst>
                  <a:ext uri="{FF2B5EF4-FFF2-40B4-BE49-F238E27FC236}">
                    <a16:creationId xmlns:a16="http://schemas.microsoft.com/office/drawing/2014/main" id="{BF047FB6-8341-4486-D6CF-D28DC200DE6C}"/>
                  </a:ext>
                </a:extLst>
              </p:cNvPr>
              <p:cNvSpPr/>
              <p:nvPr/>
            </p:nvSpPr>
            <p:spPr>
              <a:xfrm>
                <a:off x="464160" y="5449487"/>
                <a:ext cx="731520" cy="228600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>
                <a:extLst>
                  <a:ext uri="{FF2B5EF4-FFF2-40B4-BE49-F238E27FC236}">
                    <a16:creationId xmlns:a16="http://schemas.microsoft.com/office/drawing/2014/main" id="{99BB2FC0-3B73-5F09-BAEB-56C92884036F}"/>
                  </a:ext>
                </a:extLst>
              </p:cNvPr>
              <p:cNvSpPr/>
              <p:nvPr/>
            </p:nvSpPr>
            <p:spPr>
              <a:xfrm>
                <a:off x="761340" y="5727416"/>
                <a:ext cx="137160" cy="137160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>
                <a:extLst>
                  <a:ext uri="{FF2B5EF4-FFF2-40B4-BE49-F238E27FC236}">
                    <a16:creationId xmlns:a16="http://schemas.microsoft.com/office/drawing/2014/main" id="{0087C558-6F8E-4722-A1EC-95C9B5F65729}"/>
                  </a:ext>
                </a:extLst>
              </p:cNvPr>
              <p:cNvSpPr/>
              <p:nvPr/>
            </p:nvSpPr>
            <p:spPr>
              <a:xfrm>
                <a:off x="989940" y="5727416"/>
                <a:ext cx="137160" cy="137160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>
                <a:extLst>
                  <a:ext uri="{FF2B5EF4-FFF2-40B4-BE49-F238E27FC236}">
                    <a16:creationId xmlns:a16="http://schemas.microsoft.com/office/drawing/2014/main" id="{8FEE5D21-8277-646D-2E06-A9468891692B}"/>
                  </a:ext>
                </a:extLst>
              </p:cNvPr>
              <p:cNvSpPr/>
              <p:nvPr/>
            </p:nvSpPr>
            <p:spPr>
              <a:xfrm>
                <a:off x="532740" y="5727416"/>
                <a:ext cx="137160" cy="137160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9E8F0C6E-3280-7FFD-FCF0-43C804FE2A4F}"/>
                </a:ext>
              </a:extLst>
            </p:cNvPr>
            <p:cNvSpPr txBox="1"/>
            <p:nvPr/>
          </p:nvSpPr>
          <p:spPr>
            <a:xfrm>
              <a:off x="5226734" y="2389569"/>
              <a:ext cx="7493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Parallel to wall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569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Box 149">
            <a:extLst>
              <a:ext uri="{FF2B5EF4-FFF2-40B4-BE49-F238E27FC236}">
                <a16:creationId xmlns:a16="http://schemas.microsoft.com/office/drawing/2014/main" id="{DF716EB6-2AC8-0F8B-1127-151EE4F06770}"/>
              </a:ext>
            </a:extLst>
          </p:cNvPr>
          <p:cNvSpPr txBox="1"/>
          <p:nvPr/>
        </p:nvSpPr>
        <p:spPr>
          <a:xfrm>
            <a:off x="3464346" y="60380"/>
            <a:ext cx="801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Final Layout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E7983655-E61E-83A1-1625-7B2529B32077}"/>
              </a:ext>
            </a:extLst>
          </p:cNvPr>
          <p:cNvSpPr/>
          <p:nvPr/>
        </p:nvSpPr>
        <p:spPr>
          <a:xfrm rot="16200000">
            <a:off x="8497369" y="2295929"/>
            <a:ext cx="106336" cy="107943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EEACB68A-C360-384E-A992-440B8E04CF29}"/>
              </a:ext>
            </a:extLst>
          </p:cNvPr>
          <p:cNvGrpSpPr/>
          <p:nvPr/>
        </p:nvGrpSpPr>
        <p:grpSpPr>
          <a:xfrm>
            <a:off x="3162881" y="0"/>
            <a:ext cx="8944604" cy="7658100"/>
            <a:chOff x="3162881" y="0"/>
            <a:chExt cx="8944604" cy="7617391"/>
          </a:xfrm>
        </p:grpSpPr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C548BBD2-4D93-0DAD-4E79-F2DFA213445C}"/>
                </a:ext>
              </a:extLst>
            </p:cNvPr>
            <p:cNvGrpSpPr/>
            <p:nvPr/>
          </p:nvGrpSpPr>
          <p:grpSpPr>
            <a:xfrm>
              <a:off x="3162881" y="0"/>
              <a:ext cx="8944604" cy="7617391"/>
              <a:chOff x="3162881" y="0"/>
              <a:chExt cx="8944604" cy="7617391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3D9AFAF1-18BA-85C9-1B1B-6C1CDE4687CC}"/>
                  </a:ext>
                </a:extLst>
              </p:cNvPr>
              <p:cNvGrpSpPr/>
              <p:nvPr/>
            </p:nvGrpSpPr>
            <p:grpSpPr>
              <a:xfrm>
                <a:off x="3162881" y="0"/>
                <a:ext cx="8944604" cy="7617391"/>
                <a:chOff x="2801934" y="207571"/>
                <a:chExt cx="8944604" cy="7617391"/>
              </a:xfrm>
            </p:grpSpPr>
            <p:grpSp>
              <p:nvGrpSpPr>
                <p:cNvPr id="164" name="Group 163">
                  <a:extLst>
                    <a:ext uri="{FF2B5EF4-FFF2-40B4-BE49-F238E27FC236}">
                      <a16:creationId xmlns:a16="http://schemas.microsoft.com/office/drawing/2014/main" id="{AAF36A62-77F0-21E2-163C-9FEC867E1AB6}"/>
                    </a:ext>
                  </a:extLst>
                </p:cNvPr>
                <p:cNvGrpSpPr/>
                <p:nvPr/>
              </p:nvGrpSpPr>
              <p:grpSpPr>
                <a:xfrm>
                  <a:off x="4033748" y="787807"/>
                  <a:ext cx="6067337" cy="5841024"/>
                  <a:chOff x="4033748" y="787807"/>
                  <a:chExt cx="6067337" cy="5841024"/>
                </a:xfrm>
              </p:grpSpPr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5662D750-9929-DD08-4523-EC7AD87BB7F8}"/>
                      </a:ext>
                    </a:extLst>
                  </p:cNvPr>
                  <p:cNvGrpSpPr/>
                  <p:nvPr/>
                </p:nvGrpSpPr>
                <p:grpSpPr>
                  <a:xfrm>
                    <a:off x="6260325" y="2446888"/>
                    <a:ext cx="203194" cy="68589"/>
                    <a:chOff x="4885049" y="2808239"/>
                    <a:chExt cx="252062" cy="91440"/>
                  </a:xfrm>
                </p:grpSpPr>
                <p:sp>
                  <p:nvSpPr>
                    <p:cNvPr id="146" name="Oval 145">
                      <a:extLst>
                        <a:ext uri="{FF2B5EF4-FFF2-40B4-BE49-F238E27FC236}">
                          <a16:creationId xmlns:a16="http://schemas.microsoft.com/office/drawing/2014/main" id="{6F52ABA5-0BE7-85D5-0D1F-24D7A16FC0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671" y="2808239"/>
                      <a:ext cx="91440" cy="9144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7" name="Oval 146">
                      <a:extLst>
                        <a:ext uri="{FF2B5EF4-FFF2-40B4-BE49-F238E27FC236}">
                          <a16:creationId xmlns:a16="http://schemas.microsoft.com/office/drawing/2014/main" id="{0B93B057-2266-CAC3-65BA-23225F2E9C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85049" y="2808239"/>
                      <a:ext cx="91440" cy="91440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9" name="Oval 148">
                    <a:extLst>
                      <a:ext uri="{FF2B5EF4-FFF2-40B4-BE49-F238E27FC236}">
                        <a16:creationId xmlns:a16="http://schemas.microsoft.com/office/drawing/2014/main" id="{7C3EB525-E1E6-BA0B-9491-4F231E44516C}"/>
                      </a:ext>
                    </a:extLst>
                  </p:cNvPr>
                  <p:cNvSpPr/>
                  <p:nvPr/>
                </p:nvSpPr>
                <p:spPr>
                  <a:xfrm>
                    <a:off x="7992351" y="2449852"/>
                    <a:ext cx="71962" cy="70891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63" name="Group 162">
                    <a:extLst>
                      <a:ext uri="{FF2B5EF4-FFF2-40B4-BE49-F238E27FC236}">
                        <a16:creationId xmlns:a16="http://schemas.microsoft.com/office/drawing/2014/main" id="{74CAB193-0206-713A-AB36-8EFD91C1E4F7}"/>
                      </a:ext>
                    </a:extLst>
                  </p:cNvPr>
                  <p:cNvGrpSpPr/>
                  <p:nvPr/>
                </p:nvGrpSpPr>
                <p:grpSpPr>
                  <a:xfrm>
                    <a:off x="4033748" y="787807"/>
                    <a:ext cx="6067337" cy="5841024"/>
                    <a:chOff x="4033748" y="787807"/>
                    <a:chExt cx="6067337" cy="5841024"/>
                  </a:xfrm>
                </p:grpSpPr>
                <p:cxnSp>
                  <p:nvCxnSpPr>
                    <p:cNvPr id="3" name="Straight Connector 2">
                      <a:extLst>
                        <a:ext uri="{FF2B5EF4-FFF2-40B4-BE49-F238E27FC236}">
                          <a16:creationId xmlns:a16="http://schemas.microsoft.com/office/drawing/2014/main" id="{4D234711-F240-F014-0B51-91513D9E1C80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266616" y="6419850"/>
                      <a:ext cx="173736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" name="Straight Connector 3">
                      <a:extLst>
                        <a:ext uri="{FF2B5EF4-FFF2-40B4-BE49-F238E27FC236}">
                          <a16:creationId xmlns:a16="http://schemas.microsoft.com/office/drawing/2014/main" id="{E6FC6921-D858-9AD6-62B2-4156E2E2A89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-4500000">
                      <a:off x="7700351" y="4573834"/>
                      <a:ext cx="384048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0FAC9734-1AE8-F606-9798-D36D9501E5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4500000">
                      <a:off x="2849381" y="4582628"/>
                      <a:ext cx="384048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4F35F739-8B46-EF6D-CBB0-B045DC80E8A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-1860000">
                      <a:off x="4033748" y="1862519"/>
                      <a:ext cx="329184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7780C7FC-ED73-F8F4-9646-73AE9024E13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7398291" y="1011859"/>
                      <a:ext cx="2702794" cy="1715959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27" name="Group 126">
                      <a:extLst>
                        <a:ext uri="{FF2B5EF4-FFF2-40B4-BE49-F238E27FC236}">
                          <a16:creationId xmlns:a16="http://schemas.microsoft.com/office/drawing/2014/main" id="{FE6A5C38-F6A2-7CD6-3B7B-1014489127A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044777" y="2121584"/>
                      <a:ext cx="4114800" cy="4218312"/>
                      <a:chOff x="1413980" y="796904"/>
                      <a:chExt cx="5228556" cy="5441076"/>
                    </a:xfrm>
                  </p:grpSpPr>
                  <p:grpSp>
                    <p:nvGrpSpPr>
                      <p:cNvPr id="12" name="Group 11">
                        <a:extLst>
                          <a:ext uri="{FF2B5EF4-FFF2-40B4-BE49-F238E27FC236}">
                            <a16:creationId xmlns:a16="http://schemas.microsoft.com/office/drawing/2014/main" id="{44772A05-F0BF-B83F-3737-B2162DD2229F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0800000">
                        <a:off x="4358441" y="817960"/>
                        <a:ext cx="731520" cy="415089"/>
                        <a:chOff x="4079908" y="1679207"/>
                        <a:chExt cx="731520" cy="415089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13" name="Rectangle 12">
                          <a:extLst>
                            <a:ext uri="{FF2B5EF4-FFF2-40B4-BE49-F238E27FC236}">
                              <a16:creationId xmlns:a16="http://schemas.microsoft.com/office/drawing/2014/main" id="{9273CC44-4C45-2D0B-9DCA-19962A53C86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331368" y="1427747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14" name="Group 13">
                          <a:extLst>
                            <a:ext uri="{FF2B5EF4-FFF2-40B4-BE49-F238E27FC236}">
                              <a16:creationId xmlns:a16="http://schemas.microsoft.com/office/drawing/2014/main" id="{F19A7556-FB8C-7C7E-D17C-E5EC4A0738F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148488" y="1957136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15" name="Rectangle 14">
                            <a:extLst>
                              <a:ext uri="{FF2B5EF4-FFF2-40B4-BE49-F238E27FC236}">
                                <a16:creationId xmlns:a16="http://schemas.microsoft.com/office/drawing/2014/main" id="{A78A2081-2AA4-4D75-BD6A-1456E969F66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16" name="Rectangle 15">
                            <a:extLst>
                              <a:ext uri="{FF2B5EF4-FFF2-40B4-BE49-F238E27FC236}">
                                <a16:creationId xmlns:a16="http://schemas.microsoft.com/office/drawing/2014/main" id="{1DC5ABF5-7C35-DC94-2760-DB15AC244D2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17" name="Group 16">
                        <a:extLst>
                          <a:ext uri="{FF2B5EF4-FFF2-40B4-BE49-F238E27FC236}">
                            <a16:creationId xmlns:a16="http://schemas.microsoft.com/office/drawing/2014/main" id="{1FDB436B-EE47-A130-E60E-C30C92E2839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06091" y="4127930"/>
                        <a:ext cx="731520" cy="415089"/>
                        <a:chOff x="6934604" y="1679207"/>
                        <a:chExt cx="731520" cy="415089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18" name="Rectangle 17">
                          <a:extLst>
                            <a:ext uri="{FF2B5EF4-FFF2-40B4-BE49-F238E27FC236}">
                              <a16:creationId xmlns:a16="http://schemas.microsoft.com/office/drawing/2014/main" id="{F15EE4F9-DCEB-78B9-8E2B-9D235F5399C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934604" y="1679207"/>
                          <a:ext cx="731520" cy="228600"/>
                        </a:xfrm>
                        <a:prstGeom prst="rect">
                          <a:avLst/>
                        </a:prstGeom>
                        <a:grpFill/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19" name="Group 18">
                          <a:extLst>
                            <a:ext uri="{FF2B5EF4-FFF2-40B4-BE49-F238E27FC236}">
                              <a16:creationId xmlns:a16="http://schemas.microsoft.com/office/drawing/2014/main" id="{2BF7C015-0448-7B3F-86AA-C8B47C6D994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7003184" y="1957136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20" name="Rectangle 19">
                            <a:extLst>
                              <a:ext uri="{FF2B5EF4-FFF2-40B4-BE49-F238E27FC236}">
                                <a16:creationId xmlns:a16="http://schemas.microsoft.com/office/drawing/2014/main" id="{1C4A736C-3482-E81C-479D-70BB1702A15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21" name="Rectangle 20">
                            <a:extLst>
                              <a:ext uri="{FF2B5EF4-FFF2-40B4-BE49-F238E27FC236}">
                                <a16:creationId xmlns:a16="http://schemas.microsoft.com/office/drawing/2014/main" id="{0E7D25F3-5877-9795-571E-9E0DBADCB43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22" name="Rectangle 21">
                            <a:extLst>
                              <a:ext uri="{FF2B5EF4-FFF2-40B4-BE49-F238E27FC236}">
                                <a16:creationId xmlns:a16="http://schemas.microsoft.com/office/drawing/2014/main" id="{5D976B1F-522A-0FDE-686D-0F80E0A89FC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23" name="Group 22">
                        <a:extLst>
                          <a:ext uri="{FF2B5EF4-FFF2-40B4-BE49-F238E27FC236}">
                            <a16:creationId xmlns:a16="http://schemas.microsoft.com/office/drawing/2014/main" id="{9D5815A8-86C4-3EBF-1546-3F99827874F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936908" y="4129134"/>
                        <a:ext cx="731520" cy="415090"/>
                        <a:chOff x="4079908" y="2882365"/>
                        <a:chExt cx="731520" cy="415090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24" name="Rectangle 23">
                          <a:extLst>
                            <a:ext uri="{FF2B5EF4-FFF2-40B4-BE49-F238E27FC236}">
                              <a16:creationId xmlns:a16="http://schemas.microsoft.com/office/drawing/2014/main" id="{9EC13988-6F16-9B5F-8F8D-1EA3E3045A1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331368" y="2630905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25" name="Group 24">
                          <a:extLst>
                            <a:ext uri="{FF2B5EF4-FFF2-40B4-BE49-F238E27FC236}">
                              <a16:creationId xmlns:a16="http://schemas.microsoft.com/office/drawing/2014/main" id="{834EAC31-ECA4-64D1-F2B9-4700B38F9C6B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140868" y="3160295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26" name="Rectangle 25">
                            <a:extLst>
                              <a:ext uri="{FF2B5EF4-FFF2-40B4-BE49-F238E27FC236}">
                                <a16:creationId xmlns:a16="http://schemas.microsoft.com/office/drawing/2014/main" id="{AB3E971E-5C87-3559-8A6C-1736A3D0140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27" name="Rectangle 26">
                            <a:extLst>
                              <a:ext uri="{FF2B5EF4-FFF2-40B4-BE49-F238E27FC236}">
                                <a16:creationId xmlns:a16="http://schemas.microsoft.com/office/drawing/2014/main" id="{409876E8-94D6-0F19-3F9E-835576B34A4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28" name="Rectangle 27">
                            <a:extLst>
                              <a:ext uri="{FF2B5EF4-FFF2-40B4-BE49-F238E27FC236}">
                                <a16:creationId xmlns:a16="http://schemas.microsoft.com/office/drawing/2014/main" id="{5CF4CB4E-9166-0165-1154-C6FB7C0E81B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29" name="Group 28">
                        <a:extLst>
                          <a:ext uri="{FF2B5EF4-FFF2-40B4-BE49-F238E27FC236}">
                            <a16:creationId xmlns:a16="http://schemas.microsoft.com/office/drawing/2014/main" id="{1B46AB12-6F55-A699-6AD4-B02C9CCF63E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936908" y="3527555"/>
                        <a:ext cx="731520" cy="415089"/>
                        <a:chOff x="4079908" y="2280786"/>
                        <a:chExt cx="731520" cy="415089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30" name="Rectangle 29">
                          <a:extLst>
                            <a:ext uri="{FF2B5EF4-FFF2-40B4-BE49-F238E27FC236}">
                              <a16:creationId xmlns:a16="http://schemas.microsoft.com/office/drawing/2014/main" id="{414608FE-9220-C415-259D-D20816A46FB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331368" y="2029326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31" name="Group 30">
                          <a:extLst>
                            <a:ext uri="{FF2B5EF4-FFF2-40B4-BE49-F238E27FC236}">
                              <a16:creationId xmlns:a16="http://schemas.microsoft.com/office/drawing/2014/main" id="{DE94AA92-87F3-0617-B889-C922943E9B4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163728" y="2558715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32" name="Rectangle 31">
                            <a:extLst>
                              <a:ext uri="{FF2B5EF4-FFF2-40B4-BE49-F238E27FC236}">
                                <a16:creationId xmlns:a16="http://schemas.microsoft.com/office/drawing/2014/main" id="{2841DB4B-2FA7-C44C-6CD8-EA97ABA494B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33" name="Rectangle 32">
                            <a:extLst>
                              <a:ext uri="{FF2B5EF4-FFF2-40B4-BE49-F238E27FC236}">
                                <a16:creationId xmlns:a16="http://schemas.microsoft.com/office/drawing/2014/main" id="{5CD1B2FF-7BA2-AB18-CB50-6F311DF5C8D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34" name="Rectangle 33">
                            <a:extLst>
                              <a:ext uri="{FF2B5EF4-FFF2-40B4-BE49-F238E27FC236}">
                                <a16:creationId xmlns:a16="http://schemas.microsoft.com/office/drawing/2014/main" id="{1D05A6CB-2134-9302-A261-10FADFE7DA0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BB4EDD3B-91AB-67F2-A73C-1776F16848F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16515" y="3527555"/>
                        <a:ext cx="731520" cy="415090"/>
                        <a:chOff x="5542948" y="2280786"/>
                        <a:chExt cx="731520" cy="415090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36" name="Rectangle 35">
                          <a:extLst>
                            <a:ext uri="{FF2B5EF4-FFF2-40B4-BE49-F238E27FC236}">
                              <a16:creationId xmlns:a16="http://schemas.microsoft.com/office/drawing/2014/main" id="{FB3D27CD-35CE-0AB7-7252-2B033DFCB52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5794408" y="2029326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37" name="Group 36">
                          <a:extLst>
                            <a:ext uri="{FF2B5EF4-FFF2-40B4-BE49-F238E27FC236}">
                              <a16:creationId xmlns:a16="http://schemas.microsoft.com/office/drawing/2014/main" id="{BCBDC460-3AB0-774E-60B9-CDDC07503EA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611528" y="2558716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38" name="Rectangle 37">
                            <a:extLst>
                              <a:ext uri="{FF2B5EF4-FFF2-40B4-BE49-F238E27FC236}">
                                <a16:creationId xmlns:a16="http://schemas.microsoft.com/office/drawing/2014/main" id="{810A1BC0-7F5C-B198-8E47-95A55BE06BA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39" name="Rectangle 38">
                            <a:extLst>
                              <a:ext uri="{FF2B5EF4-FFF2-40B4-BE49-F238E27FC236}">
                                <a16:creationId xmlns:a16="http://schemas.microsoft.com/office/drawing/2014/main" id="{6A1A9BBB-DFF1-C6B0-8A88-196B86173E2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40" name="Rectangle 39">
                            <a:extLst>
                              <a:ext uri="{FF2B5EF4-FFF2-40B4-BE49-F238E27FC236}">
                                <a16:creationId xmlns:a16="http://schemas.microsoft.com/office/drawing/2014/main" id="{6B9A2922-C86A-4D07-6D37-93D87880D0F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sp>
                    <p:nvSpPr>
                      <p:cNvPr id="41" name="Rectangle 40">
                        <a:extLst>
                          <a:ext uri="{FF2B5EF4-FFF2-40B4-BE49-F238E27FC236}">
                            <a16:creationId xmlns:a16="http://schemas.microsoft.com/office/drawing/2014/main" id="{36DB4A3F-F43C-0558-DA88-7F24E6360209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2072356" y="5730541"/>
                        <a:ext cx="228600" cy="73152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42" name="Group 41">
                        <a:extLst>
                          <a:ext uri="{FF2B5EF4-FFF2-40B4-BE49-F238E27FC236}">
                            <a16:creationId xmlns:a16="http://schemas.microsoft.com/office/drawing/2014/main" id="{1B4F98FA-EDEE-8C8E-B38E-542385C786C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80527" y="4127929"/>
                        <a:ext cx="731520" cy="415089"/>
                        <a:chOff x="6934604" y="1679207"/>
                        <a:chExt cx="731520" cy="415089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43" name="Rectangle 42">
                          <a:extLst>
                            <a:ext uri="{FF2B5EF4-FFF2-40B4-BE49-F238E27FC236}">
                              <a16:creationId xmlns:a16="http://schemas.microsoft.com/office/drawing/2014/main" id="{261FF587-1A6C-D23E-C7DE-8EE826D20A0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934604" y="1679207"/>
                          <a:ext cx="731520" cy="228600"/>
                        </a:xfrm>
                        <a:prstGeom prst="rect">
                          <a:avLst/>
                        </a:prstGeom>
                        <a:grpFill/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44" name="Group 43">
                          <a:extLst>
                            <a:ext uri="{FF2B5EF4-FFF2-40B4-BE49-F238E27FC236}">
                              <a16:creationId xmlns:a16="http://schemas.microsoft.com/office/drawing/2014/main" id="{8D15482A-BB0A-7AF9-FC2D-C0C3CD2A43F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7003184" y="1957136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45" name="Rectangle 44">
                            <a:extLst>
                              <a:ext uri="{FF2B5EF4-FFF2-40B4-BE49-F238E27FC236}">
                                <a16:creationId xmlns:a16="http://schemas.microsoft.com/office/drawing/2014/main" id="{8C4C8112-8155-70B2-CEB9-FBC4C75E3ED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46" name="Rectangle 45">
                            <a:extLst>
                              <a:ext uri="{FF2B5EF4-FFF2-40B4-BE49-F238E27FC236}">
                                <a16:creationId xmlns:a16="http://schemas.microsoft.com/office/drawing/2014/main" id="{555FDC40-65EB-ACAC-0D16-8297F1944CD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47" name="Rectangle 46">
                            <a:extLst>
                              <a:ext uri="{FF2B5EF4-FFF2-40B4-BE49-F238E27FC236}">
                                <a16:creationId xmlns:a16="http://schemas.microsoft.com/office/drawing/2014/main" id="{189A5709-B3A7-37AB-63E2-ADCBE13DE8F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48" name="Group 47">
                        <a:extLst>
                          <a:ext uri="{FF2B5EF4-FFF2-40B4-BE49-F238E27FC236}">
                            <a16:creationId xmlns:a16="http://schemas.microsoft.com/office/drawing/2014/main" id="{D45AC3AC-5BC1-2F89-504E-C3F62552EC3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90951" y="3527554"/>
                        <a:ext cx="731520" cy="415090"/>
                        <a:chOff x="5542948" y="2280786"/>
                        <a:chExt cx="731520" cy="415090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49" name="Rectangle 48">
                          <a:extLst>
                            <a:ext uri="{FF2B5EF4-FFF2-40B4-BE49-F238E27FC236}">
                              <a16:creationId xmlns:a16="http://schemas.microsoft.com/office/drawing/2014/main" id="{289AB3F6-2235-9F18-960D-807EDB95C83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5794408" y="2029326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50" name="Group 49">
                          <a:extLst>
                            <a:ext uri="{FF2B5EF4-FFF2-40B4-BE49-F238E27FC236}">
                              <a16:creationId xmlns:a16="http://schemas.microsoft.com/office/drawing/2014/main" id="{475CA775-85F4-67A5-BF0A-ED9A68F79E4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611528" y="2558716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51" name="Rectangle 50">
                            <a:extLst>
                              <a:ext uri="{FF2B5EF4-FFF2-40B4-BE49-F238E27FC236}">
                                <a16:creationId xmlns:a16="http://schemas.microsoft.com/office/drawing/2014/main" id="{29C2DA76-B436-B708-4893-828ED4075B4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52" name="Rectangle 51">
                            <a:extLst>
                              <a:ext uri="{FF2B5EF4-FFF2-40B4-BE49-F238E27FC236}">
                                <a16:creationId xmlns:a16="http://schemas.microsoft.com/office/drawing/2014/main" id="{9002D87F-8A3C-48E3-DEA0-4BF27D993E6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53" name="Rectangle 52">
                            <a:extLst>
                              <a:ext uri="{FF2B5EF4-FFF2-40B4-BE49-F238E27FC236}">
                                <a16:creationId xmlns:a16="http://schemas.microsoft.com/office/drawing/2014/main" id="{872FC892-0CF4-E311-602B-0FDBC829A34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sp>
                    <p:nvSpPr>
                      <p:cNvPr id="54" name="Rectangle 53">
                        <a:extLst>
                          <a:ext uri="{FF2B5EF4-FFF2-40B4-BE49-F238E27FC236}">
                            <a16:creationId xmlns:a16="http://schemas.microsoft.com/office/drawing/2014/main" id="{6DCC0A1D-987E-E3F4-30D0-E363ABF4C28A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2846792" y="5730541"/>
                        <a:ext cx="228600" cy="73152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55" name="Group 54">
                        <a:extLst>
                          <a:ext uri="{FF2B5EF4-FFF2-40B4-BE49-F238E27FC236}">
                            <a16:creationId xmlns:a16="http://schemas.microsoft.com/office/drawing/2014/main" id="{3EB1CA63-A882-5BAA-6AAF-2F9E56CDD715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0800000">
                        <a:off x="3230278" y="796904"/>
                        <a:ext cx="731520" cy="415089"/>
                        <a:chOff x="4079908" y="1679207"/>
                        <a:chExt cx="731520" cy="415089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56" name="Rectangle 55">
                          <a:extLst>
                            <a:ext uri="{FF2B5EF4-FFF2-40B4-BE49-F238E27FC236}">
                              <a16:creationId xmlns:a16="http://schemas.microsoft.com/office/drawing/2014/main" id="{6B0D165A-2D1E-C622-716C-D5F827531FF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331368" y="1427747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57" name="Group 56">
                          <a:extLst>
                            <a:ext uri="{FF2B5EF4-FFF2-40B4-BE49-F238E27FC236}">
                              <a16:creationId xmlns:a16="http://schemas.microsoft.com/office/drawing/2014/main" id="{1001D7F4-B520-BB89-FF6C-42422161D47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148488" y="1957136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58" name="Rectangle 57">
                            <a:extLst>
                              <a:ext uri="{FF2B5EF4-FFF2-40B4-BE49-F238E27FC236}">
                                <a16:creationId xmlns:a16="http://schemas.microsoft.com/office/drawing/2014/main" id="{9ACDE7A6-722E-BA65-1A54-85E71D1624D3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59" name="Rectangle 58">
                            <a:extLst>
                              <a:ext uri="{FF2B5EF4-FFF2-40B4-BE49-F238E27FC236}">
                                <a16:creationId xmlns:a16="http://schemas.microsoft.com/office/drawing/2014/main" id="{4086910F-1C7F-FC41-73F7-A5361BDE0A5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60" name="Group 59">
                        <a:extLst>
                          <a:ext uri="{FF2B5EF4-FFF2-40B4-BE49-F238E27FC236}">
                            <a16:creationId xmlns:a16="http://schemas.microsoft.com/office/drawing/2014/main" id="{59AD343D-88CB-E170-BE6D-2D0D9E6B5AB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157260" y="4127928"/>
                        <a:ext cx="731520" cy="415090"/>
                        <a:chOff x="4079908" y="2882365"/>
                        <a:chExt cx="731520" cy="415090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61" name="Rectangle 60">
                          <a:extLst>
                            <a:ext uri="{FF2B5EF4-FFF2-40B4-BE49-F238E27FC236}">
                              <a16:creationId xmlns:a16="http://schemas.microsoft.com/office/drawing/2014/main" id="{2E3B423B-22BD-8265-A9D4-9F1A89EC476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331368" y="2630905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62" name="Group 61">
                          <a:extLst>
                            <a:ext uri="{FF2B5EF4-FFF2-40B4-BE49-F238E27FC236}">
                              <a16:creationId xmlns:a16="http://schemas.microsoft.com/office/drawing/2014/main" id="{95BF5A9E-C2AE-267B-6A7F-2456650CF3B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140868" y="3160295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63" name="Rectangle 62">
                            <a:extLst>
                              <a:ext uri="{FF2B5EF4-FFF2-40B4-BE49-F238E27FC236}">
                                <a16:creationId xmlns:a16="http://schemas.microsoft.com/office/drawing/2014/main" id="{AEE94A4F-F142-8EA8-D3B4-964243C86E5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64" name="Rectangle 63">
                            <a:extLst>
                              <a:ext uri="{FF2B5EF4-FFF2-40B4-BE49-F238E27FC236}">
                                <a16:creationId xmlns:a16="http://schemas.microsoft.com/office/drawing/2014/main" id="{C5FD7B3E-D807-0720-5D59-A3B202FABAD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65" name="Rectangle 64">
                            <a:extLst>
                              <a:ext uri="{FF2B5EF4-FFF2-40B4-BE49-F238E27FC236}">
                                <a16:creationId xmlns:a16="http://schemas.microsoft.com/office/drawing/2014/main" id="{D6419469-B7DE-218C-8FE5-25B499AE7AF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66" name="Group 65">
                        <a:extLst>
                          <a:ext uri="{FF2B5EF4-FFF2-40B4-BE49-F238E27FC236}">
                            <a16:creationId xmlns:a16="http://schemas.microsoft.com/office/drawing/2014/main" id="{A5471017-88ED-8A1C-D04D-F7C9C7C20F2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157260" y="3526349"/>
                        <a:ext cx="731520" cy="415089"/>
                        <a:chOff x="4079908" y="2280786"/>
                        <a:chExt cx="731520" cy="415089"/>
                      </a:xfrm>
                    </p:grpSpPr>
                    <p:sp>
                      <p:nvSpPr>
                        <p:cNvPr id="67" name="Rectangle 66">
                          <a:extLst>
                            <a:ext uri="{FF2B5EF4-FFF2-40B4-BE49-F238E27FC236}">
                              <a16:creationId xmlns:a16="http://schemas.microsoft.com/office/drawing/2014/main" id="{DD4DF3A7-CC94-375D-88DF-C5E14BED245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331368" y="2029326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68" name="Group 67">
                          <a:extLst>
                            <a:ext uri="{FF2B5EF4-FFF2-40B4-BE49-F238E27FC236}">
                              <a16:creationId xmlns:a16="http://schemas.microsoft.com/office/drawing/2014/main" id="{F4DAC5F7-67D6-08CB-C762-6920110A2DE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163728" y="2558715"/>
                          <a:ext cx="594360" cy="137160"/>
                          <a:chOff x="4148488" y="3110965"/>
                          <a:chExt cx="594360" cy="137160"/>
                        </a:xfrm>
                      </p:grpSpPr>
                      <p:sp>
                        <p:nvSpPr>
                          <p:cNvPr id="69" name="Rectangle 68">
                            <a:extLst>
                              <a:ext uri="{FF2B5EF4-FFF2-40B4-BE49-F238E27FC236}">
                                <a16:creationId xmlns:a16="http://schemas.microsoft.com/office/drawing/2014/main" id="{17DDC2D4-CE65-D12D-2807-D01F24D5013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70" name="Rectangle 69">
                            <a:extLst>
                              <a:ext uri="{FF2B5EF4-FFF2-40B4-BE49-F238E27FC236}">
                                <a16:creationId xmlns:a16="http://schemas.microsoft.com/office/drawing/2014/main" id="{6A4D1D6E-D32D-41F5-76AA-1EC16AF43D23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71" name="Rectangle 70">
                            <a:extLst>
                              <a:ext uri="{FF2B5EF4-FFF2-40B4-BE49-F238E27FC236}">
                                <a16:creationId xmlns:a16="http://schemas.microsoft.com/office/drawing/2014/main" id="{55C21025-1FFC-10FD-1068-E872D780E3D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72" name="Group 71">
                        <a:extLst>
                          <a:ext uri="{FF2B5EF4-FFF2-40B4-BE49-F238E27FC236}">
                            <a16:creationId xmlns:a16="http://schemas.microsoft.com/office/drawing/2014/main" id="{E70C9A63-1CB5-4772-2C33-D72E59DBE8B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06091" y="4728303"/>
                        <a:ext cx="731520" cy="415089"/>
                        <a:chOff x="6934604" y="1679207"/>
                        <a:chExt cx="731520" cy="415089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73" name="Rectangle 72">
                          <a:extLst>
                            <a:ext uri="{FF2B5EF4-FFF2-40B4-BE49-F238E27FC236}">
                              <a16:creationId xmlns:a16="http://schemas.microsoft.com/office/drawing/2014/main" id="{68CB5728-6437-2D3C-1F4E-264F85A6396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934604" y="1679207"/>
                          <a:ext cx="731520" cy="228600"/>
                        </a:xfrm>
                        <a:prstGeom prst="rect">
                          <a:avLst/>
                        </a:prstGeom>
                        <a:grpFill/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74" name="Group 73">
                          <a:extLst>
                            <a:ext uri="{FF2B5EF4-FFF2-40B4-BE49-F238E27FC236}">
                              <a16:creationId xmlns:a16="http://schemas.microsoft.com/office/drawing/2014/main" id="{51F35B4A-91A4-9182-E33F-FD9D6F26443B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7003184" y="1957136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75" name="Rectangle 74">
                            <a:extLst>
                              <a:ext uri="{FF2B5EF4-FFF2-40B4-BE49-F238E27FC236}">
                                <a16:creationId xmlns:a16="http://schemas.microsoft.com/office/drawing/2014/main" id="{8CD24F9B-B601-EE68-CC67-8B41D888666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76" name="Rectangle 75">
                            <a:extLst>
                              <a:ext uri="{FF2B5EF4-FFF2-40B4-BE49-F238E27FC236}">
                                <a16:creationId xmlns:a16="http://schemas.microsoft.com/office/drawing/2014/main" id="{B8F73E63-6933-B38F-3558-791E2B9694C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77" name="Rectangle 76">
                            <a:extLst>
                              <a:ext uri="{FF2B5EF4-FFF2-40B4-BE49-F238E27FC236}">
                                <a16:creationId xmlns:a16="http://schemas.microsoft.com/office/drawing/2014/main" id="{549E70C5-86F4-7070-A22F-F555E17DC43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78" name="Group 77">
                        <a:extLst>
                          <a:ext uri="{FF2B5EF4-FFF2-40B4-BE49-F238E27FC236}">
                            <a16:creationId xmlns:a16="http://schemas.microsoft.com/office/drawing/2014/main" id="{D928D13B-00C4-B0C9-A149-6365162493C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936908" y="4729507"/>
                        <a:ext cx="731520" cy="415090"/>
                        <a:chOff x="4079908" y="2882365"/>
                        <a:chExt cx="731520" cy="415090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79" name="Rectangle 78">
                          <a:extLst>
                            <a:ext uri="{FF2B5EF4-FFF2-40B4-BE49-F238E27FC236}">
                              <a16:creationId xmlns:a16="http://schemas.microsoft.com/office/drawing/2014/main" id="{16BC9416-5A96-2E79-8751-4F6C874057A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331368" y="2630905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80" name="Group 79">
                          <a:extLst>
                            <a:ext uri="{FF2B5EF4-FFF2-40B4-BE49-F238E27FC236}">
                              <a16:creationId xmlns:a16="http://schemas.microsoft.com/office/drawing/2014/main" id="{AD59A15A-1B70-F29F-5265-4D0F8488E3B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140868" y="3160295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81" name="Rectangle 80">
                            <a:extLst>
                              <a:ext uri="{FF2B5EF4-FFF2-40B4-BE49-F238E27FC236}">
                                <a16:creationId xmlns:a16="http://schemas.microsoft.com/office/drawing/2014/main" id="{D66AABDA-BA21-7AA7-A161-BF2A514BAAF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82" name="Rectangle 81">
                            <a:extLst>
                              <a:ext uri="{FF2B5EF4-FFF2-40B4-BE49-F238E27FC236}">
                                <a16:creationId xmlns:a16="http://schemas.microsoft.com/office/drawing/2014/main" id="{DFF0987F-27C4-6793-9783-B8CC1B649EB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83" name="Rectangle 82">
                            <a:extLst>
                              <a:ext uri="{FF2B5EF4-FFF2-40B4-BE49-F238E27FC236}">
                                <a16:creationId xmlns:a16="http://schemas.microsoft.com/office/drawing/2014/main" id="{82CF91FC-7B9B-9666-313D-0B6F9BB1B76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84" name="Group 83">
                        <a:extLst>
                          <a:ext uri="{FF2B5EF4-FFF2-40B4-BE49-F238E27FC236}">
                            <a16:creationId xmlns:a16="http://schemas.microsoft.com/office/drawing/2014/main" id="{54D01504-7E75-B391-A03D-2D7C5CEE361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80527" y="4728302"/>
                        <a:ext cx="731520" cy="415089"/>
                        <a:chOff x="6934604" y="1679207"/>
                        <a:chExt cx="731520" cy="415089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85" name="Rectangle 84">
                          <a:extLst>
                            <a:ext uri="{FF2B5EF4-FFF2-40B4-BE49-F238E27FC236}">
                              <a16:creationId xmlns:a16="http://schemas.microsoft.com/office/drawing/2014/main" id="{5C016812-1C85-C485-2C60-3276C8312B6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934604" y="1679207"/>
                          <a:ext cx="731520" cy="228600"/>
                        </a:xfrm>
                        <a:prstGeom prst="rect">
                          <a:avLst/>
                        </a:prstGeom>
                        <a:grpFill/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84DBEB88-CABE-3593-25CC-FA21CC2D1BC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7003184" y="1957136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87" name="Rectangle 86">
                            <a:extLst>
                              <a:ext uri="{FF2B5EF4-FFF2-40B4-BE49-F238E27FC236}">
                                <a16:creationId xmlns:a16="http://schemas.microsoft.com/office/drawing/2014/main" id="{FD48FD4F-464C-96F2-9966-DAC728C9B84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88" name="Rectangle 87">
                            <a:extLst>
                              <a:ext uri="{FF2B5EF4-FFF2-40B4-BE49-F238E27FC236}">
                                <a16:creationId xmlns:a16="http://schemas.microsoft.com/office/drawing/2014/main" id="{2E400D19-5CCE-BD8F-32B4-72CEB126F00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89" name="Rectangle 88">
                            <a:extLst>
                              <a:ext uri="{FF2B5EF4-FFF2-40B4-BE49-F238E27FC236}">
                                <a16:creationId xmlns:a16="http://schemas.microsoft.com/office/drawing/2014/main" id="{9803097F-703B-2167-E3CC-C7598A950C03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90" name="Group 89">
                        <a:extLst>
                          <a:ext uri="{FF2B5EF4-FFF2-40B4-BE49-F238E27FC236}">
                            <a16:creationId xmlns:a16="http://schemas.microsoft.com/office/drawing/2014/main" id="{4E7602E5-285B-2D1F-AEBA-DBCFCB4E30A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157260" y="4728301"/>
                        <a:ext cx="731520" cy="415090"/>
                        <a:chOff x="4079908" y="2882365"/>
                        <a:chExt cx="731520" cy="415090"/>
                      </a:xfr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grpSpPr>
                    <p:sp>
                      <p:nvSpPr>
                        <p:cNvPr id="91" name="Rectangle 90">
                          <a:extLst>
                            <a:ext uri="{FF2B5EF4-FFF2-40B4-BE49-F238E27FC236}">
                              <a16:creationId xmlns:a16="http://schemas.microsoft.com/office/drawing/2014/main" id="{8970EC3E-218E-DE82-8FB4-2CD1056BDCC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331368" y="2630905"/>
                          <a:ext cx="228600" cy="73152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grpSp>
                      <p:nvGrpSpPr>
                        <p:cNvPr id="92" name="Group 91">
                          <a:extLst>
                            <a:ext uri="{FF2B5EF4-FFF2-40B4-BE49-F238E27FC236}">
                              <a16:creationId xmlns:a16="http://schemas.microsoft.com/office/drawing/2014/main" id="{1E42B24B-7C4E-60AC-B702-27DDB4C4F5D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140868" y="3160295"/>
                          <a:ext cx="594360" cy="137160"/>
                          <a:chOff x="4148488" y="3110965"/>
                          <a:chExt cx="594360" cy="137160"/>
                        </a:xfrm>
                        <a:grpFill/>
                      </p:grpSpPr>
                      <p:sp>
                        <p:nvSpPr>
                          <p:cNvPr id="93" name="Rectangle 92">
                            <a:extLst>
                              <a:ext uri="{FF2B5EF4-FFF2-40B4-BE49-F238E27FC236}">
                                <a16:creationId xmlns:a16="http://schemas.microsoft.com/office/drawing/2014/main" id="{A242D3ED-C3FF-09AB-544D-6CE34FC7217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3770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94" name="Rectangle 93">
                            <a:extLst>
                              <a:ext uri="{FF2B5EF4-FFF2-40B4-BE49-F238E27FC236}">
                                <a16:creationId xmlns:a16="http://schemas.microsoft.com/office/drawing/2014/main" id="{3E93D538-A686-216F-1F5D-5C6694EAB19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6056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95" name="Rectangle 94">
                            <a:extLst>
                              <a:ext uri="{FF2B5EF4-FFF2-40B4-BE49-F238E27FC236}">
                                <a16:creationId xmlns:a16="http://schemas.microsoft.com/office/drawing/2014/main" id="{AF83B454-CDBD-17EF-C5CA-F86CC1D040F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148488" y="3110965"/>
                            <a:ext cx="137160" cy="137160"/>
                          </a:xfrm>
                          <a:prstGeom prst="rect">
                            <a:avLst/>
                          </a:prstGeom>
                          <a:pattFill prst="wdUpDiag">
                            <a:fgClr>
                              <a:schemeClr val="accent1"/>
                            </a:fgClr>
                            <a:bgClr>
                              <a:schemeClr val="bg1"/>
                            </a:bgClr>
                          </a:patt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96" name="Group 95">
                        <a:extLst>
                          <a:ext uri="{FF2B5EF4-FFF2-40B4-BE49-F238E27FC236}">
                            <a16:creationId xmlns:a16="http://schemas.microsoft.com/office/drawing/2014/main" id="{C110C269-35FC-16DB-E37C-55AE571FE7D1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705869" y="2105545"/>
                        <a:ext cx="256032" cy="454789"/>
                        <a:chOff x="5107404" y="1347537"/>
                        <a:chExt cx="256032" cy="454789"/>
                      </a:xfrm>
                    </p:grpSpPr>
                    <p:sp>
                      <p:nvSpPr>
                        <p:cNvPr id="97" name="Rectangle 96">
                          <a:extLst>
                            <a:ext uri="{FF2B5EF4-FFF2-40B4-BE49-F238E27FC236}">
                              <a16:creationId xmlns:a16="http://schemas.microsoft.com/office/drawing/2014/main" id="{3773C8D8-7E8A-A333-C7C6-5EB4B4BAAD1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107404" y="1347537"/>
                          <a:ext cx="256032" cy="256032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sp>
                      <p:nvSpPr>
                        <p:cNvPr id="98" name="Rectangle 97">
                          <a:extLst>
                            <a:ext uri="{FF2B5EF4-FFF2-40B4-BE49-F238E27FC236}">
                              <a16:creationId xmlns:a16="http://schemas.microsoft.com/office/drawing/2014/main" id="{1C06AE7F-C79E-1FB3-BC8B-B5A08D1B9EE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166840" y="1665166"/>
                          <a:ext cx="137160" cy="13716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grpSp>
                    <p:nvGrpSpPr>
                      <p:cNvPr id="99" name="Group 98">
                        <a:extLst>
                          <a:ext uri="{FF2B5EF4-FFF2-40B4-BE49-F238E27FC236}">
                            <a16:creationId xmlns:a16="http://schemas.microsoft.com/office/drawing/2014/main" id="{205344A5-48EC-D0D4-7280-CAF9082FDEB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027890" y="2460956"/>
                        <a:ext cx="256032" cy="454789"/>
                        <a:chOff x="5107404" y="1347537"/>
                        <a:chExt cx="256032" cy="454789"/>
                      </a:xfrm>
                    </p:grpSpPr>
                    <p:sp>
                      <p:nvSpPr>
                        <p:cNvPr id="100" name="Rectangle 99">
                          <a:extLst>
                            <a:ext uri="{FF2B5EF4-FFF2-40B4-BE49-F238E27FC236}">
                              <a16:creationId xmlns:a16="http://schemas.microsoft.com/office/drawing/2014/main" id="{16DE6D4D-6CE5-537B-C125-1EA60E0A53C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107404" y="1347537"/>
                          <a:ext cx="256032" cy="256032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sp>
                      <p:nvSpPr>
                        <p:cNvPr id="101" name="Rectangle 100">
                          <a:extLst>
                            <a:ext uri="{FF2B5EF4-FFF2-40B4-BE49-F238E27FC236}">
                              <a16:creationId xmlns:a16="http://schemas.microsoft.com/office/drawing/2014/main" id="{4B64CF4B-775E-C919-F542-00E0992349F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166840" y="1665166"/>
                          <a:ext cx="137160" cy="13716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grpSp>
                    <p:nvGrpSpPr>
                      <p:cNvPr id="102" name="Group 101">
                        <a:extLst>
                          <a:ext uri="{FF2B5EF4-FFF2-40B4-BE49-F238E27FC236}">
                            <a16:creationId xmlns:a16="http://schemas.microsoft.com/office/drawing/2014/main" id="{D2878109-2326-4F2C-5539-166BF81BE129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5400000">
                        <a:off x="3349911" y="2105546"/>
                        <a:ext cx="256032" cy="454789"/>
                        <a:chOff x="5107404" y="1347537"/>
                        <a:chExt cx="256032" cy="454789"/>
                      </a:xfrm>
                    </p:grpSpPr>
                    <p:sp>
                      <p:nvSpPr>
                        <p:cNvPr id="103" name="Rectangle 102">
                          <a:extLst>
                            <a:ext uri="{FF2B5EF4-FFF2-40B4-BE49-F238E27FC236}">
                              <a16:creationId xmlns:a16="http://schemas.microsoft.com/office/drawing/2014/main" id="{A9549595-64BF-799F-AB31-C6B15E0942A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107404" y="1347537"/>
                          <a:ext cx="256032" cy="256032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sp>
                      <p:nvSpPr>
                        <p:cNvPr id="104" name="Rectangle 103">
                          <a:extLst>
                            <a:ext uri="{FF2B5EF4-FFF2-40B4-BE49-F238E27FC236}">
                              <a16:creationId xmlns:a16="http://schemas.microsoft.com/office/drawing/2014/main" id="{D0EF270B-0C9C-1D36-3B33-BB13D0DDCF4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166840" y="1665166"/>
                          <a:ext cx="137160" cy="137160"/>
                        </a:xfrm>
                        <a:prstGeom prst="rect">
                          <a:avLst/>
                        </a:prstGeom>
                        <a:pattFill prst="wdUpDiag">
                          <a:fgClr>
                            <a:schemeClr val="accent1"/>
                          </a:fgClr>
                          <a:bgClr>
                            <a:schemeClr val="bg1"/>
                          </a:bgClr>
                        </a:patt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sp>
                    <p:nvSpPr>
                      <p:cNvPr id="105" name="Rectangle: Rounded Corners 104">
                        <a:extLst>
                          <a:ext uri="{FF2B5EF4-FFF2-40B4-BE49-F238E27FC236}">
                            <a16:creationId xmlns:a16="http://schemas.microsoft.com/office/drawing/2014/main" id="{52AF3E8C-F24A-7F5A-4064-B905D386A50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055831" y="1884433"/>
                        <a:ext cx="182880" cy="182880"/>
                      </a:xfrm>
                      <a:prstGeom prst="roundRect">
                        <a:avLst/>
                      </a:prstGeom>
                      <a:solidFill>
                        <a:srgbClr val="7030A0"/>
                      </a:solid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6" name="Rectangle 105">
                        <a:extLst>
                          <a:ext uri="{FF2B5EF4-FFF2-40B4-BE49-F238E27FC236}">
                            <a16:creationId xmlns:a16="http://schemas.microsoft.com/office/drawing/2014/main" id="{9DCE46AF-5442-02A4-8D22-2A6C0C8BC514}"/>
                          </a:ext>
                        </a:extLst>
                      </p:cNvPr>
                      <p:cNvSpPr/>
                      <p:nvPr/>
                    </p:nvSpPr>
                    <p:spPr>
                      <a:xfrm rot="10800000">
                        <a:off x="1747808" y="1454169"/>
                        <a:ext cx="253678" cy="640080"/>
                      </a:xfrm>
                      <a:prstGeom prst="rect">
                        <a:avLst/>
                      </a:prstGeom>
                      <a:pattFill prst="divot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7" name="Rectangle 106">
                        <a:extLst>
                          <a:ext uri="{FF2B5EF4-FFF2-40B4-BE49-F238E27FC236}">
                            <a16:creationId xmlns:a16="http://schemas.microsoft.com/office/drawing/2014/main" id="{9F0B2D26-8654-8CF2-76CC-BCD31F777F6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200339" y="5495407"/>
                        <a:ext cx="225197" cy="742573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8" name="Rectangle 107">
                        <a:extLst>
                          <a:ext uri="{FF2B5EF4-FFF2-40B4-BE49-F238E27FC236}">
                            <a16:creationId xmlns:a16="http://schemas.microsoft.com/office/drawing/2014/main" id="{0019C112-0FED-1FD4-72DD-CA62134128C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036496" y="941997"/>
                        <a:ext cx="274320" cy="27432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/>
                      </a:p>
                    </p:txBody>
                  </p:sp>
                  <p:sp>
                    <p:nvSpPr>
                      <p:cNvPr id="109" name="Rectangle 108">
                        <a:extLst>
                          <a:ext uri="{FF2B5EF4-FFF2-40B4-BE49-F238E27FC236}">
                            <a16:creationId xmlns:a16="http://schemas.microsoft.com/office/drawing/2014/main" id="{EF93B994-1B29-A189-CC83-333EDCAC3AE8}"/>
                          </a:ext>
                        </a:extLst>
                      </p:cNvPr>
                      <p:cNvSpPr/>
                      <p:nvPr/>
                    </p:nvSpPr>
                    <p:spPr>
                      <a:xfrm rot="16200000">
                        <a:off x="5352171" y="1276738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0" name="Rectangle 109">
                        <a:extLst>
                          <a:ext uri="{FF2B5EF4-FFF2-40B4-BE49-F238E27FC236}">
                            <a16:creationId xmlns:a16="http://schemas.microsoft.com/office/drawing/2014/main" id="{8E197F6A-4C53-36E5-FE12-2C6BE383B32B}"/>
                          </a:ext>
                        </a:extLst>
                      </p:cNvPr>
                      <p:cNvSpPr/>
                      <p:nvPr/>
                    </p:nvSpPr>
                    <p:spPr>
                      <a:xfrm rot="16200000">
                        <a:off x="2778793" y="1329777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1" name="Rectangle 110">
                        <a:extLst>
                          <a:ext uri="{FF2B5EF4-FFF2-40B4-BE49-F238E27FC236}">
                            <a16:creationId xmlns:a16="http://schemas.microsoft.com/office/drawing/2014/main" id="{8ED932DC-A466-A128-2DFB-32DD6FEC364F}"/>
                          </a:ext>
                        </a:extLst>
                      </p:cNvPr>
                      <p:cNvSpPr/>
                      <p:nvPr/>
                    </p:nvSpPr>
                    <p:spPr>
                      <a:xfrm rot="16200000">
                        <a:off x="2569746" y="1324076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112" name="Group 111">
                        <a:extLst>
                          <a:ext uri="{FF2B5EF4-FFF2-40B4-BE49-F238E27FC236}">
                            <a16:creationId xmlns:a16="http://schemas.microsoft.com/office/drawing/2014/main" id="{72C21E3F-9B6C-CECB-F92D-9A8B91CFE1D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941496" y="867710"/>
                        <a:ext cx="701040" cy="701040"/>
                        <a:chOff x="9223811" y="1895562"/>
                        <a:chExt cx="701040" cy="701040"/>
                      </a:xfrm>
                    </p:grpSpPr>
                    <p:sp>
                      <p:nvSpPr>
                        <p:cNvPr id="113" name="Oval 112">
                          <a:extLst>
                            <a:ext uri="{FF2B5EF4-FFF2-40B4-BE49-F238E27FC236}">
                              <a16:creationId xmlns:a16="http://schemas.microsoft.com/office/drawing/2014/main" id="{16E83002-68F1-A324-1D2E-F941C2C21F0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223811" y="1895562"/>
                          <a:ext cx="91440" cy="9144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4" name="Oval 113">
                          <a:extLst>
                            <a:ext uri="{FF2B5EF4-FFF2-40B4-BE49-F238E27FC236}">
                              <a16:creationId xmlns:a16="http://schemas.microsoft.com/office/drawing/2014/main" id="{4393E415-BD9C-40C9-EE4C-DE2841E0339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376211" y="2047962"/>
                          <a:ext cx="91440" cy="9144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5" name="Oval 114">
                          <a:extLst>
                            <a:ext uri="{FF2B5EF4-FFF2-40B4-BE49-F238E27FC236}">
                              <a16:creationId xmlns:a16="http://schemas.microsoft.com/office/drawing/2014/main" id="{08077AD3-3A90-5C68-DFEE-ED8160BDB62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528611" y="2200362"/>
                          <a:ext cx="91440" cy="9144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6" name="Oval 115">
                          <a:extLst>
                            <a:ext uri="{FF2B5EF4-FFF2-40B4-BE49-F238E27FC236}">
                              <a16:creationId xmlns:a16="http://schemas.microsoft.com/office/drawing/2014/main" id="{12799C27-CC17-33EE-ACC9-A15621655DB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681011" y="2352762"/>
                          <a:ext cx="91440" cy="9144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7" name="Oval 116">
                          <a:extLst>
                            <a:ext uri="{FF2B5EF4-FFF2-40B4-BE49-F238E27FC236}">
                              <a16:creationId xmlns:a16="http://schemas.microsoft.com/office/drawing/2014/main" id="{DA939A93-76F3-F409-78B5-DB17553FB96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33411" y="2505162"/>
                          <a:ext cx="91440" cy="9144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grpSp>
                    <p:nvGrpSpPr>
                      <p:cNvPr id="118" name="Group 117">
                        <a:extLst>
                          <a:ext uri="{FF2B5EF4-FFF2-40B4-BE49-F238E27FC236}">
                            <a16:creationId xmlns:a16="http://schemas.microsoft.com/office/drawing/2014/main" id="{C790076A-5ED4-912F-C156-0E286D9B4C2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13980" y="2540497"/>
                        <a:ext cx="48583" cy="1816889"/>
                        <a:chOff x="2556980" y="3026272"/>
                        <a:chExt cx="48583" cy="1816889"/>
                      </a:xfrm>
                    </p:grpSpPr>
                    <p:sp>
                      <p:nvSpPr>
                        <p:cNvPr id="119" name="Rectangle 118">
                          <a:extLst>
                            <a:ext uri="{FF2B5EF4-FFF2-40B4-BE49-F238E27FC236}">
                              <a16:creationId xmlns:a16="http://schemas.microsoft.com/office/drawing/2014/main" id="{EA7D6C86-D15D-3F35-174C-0A0ADAF5C0C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16200000">
                          <a:off x="2466975" y="3117713"/>
                          <a:ext cx="228600" cy="45718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20" name="Rectangle 119">
                          <a:extLst>
                            <a:ext uri="{FF2B5EF4-FFF2-40B4-BE49-F238E27FC236}">
                              <a16:creationId xmlns:a16="http://schemas.microsoft.com/office/drawing/2014/main" id="{3FABF12F-ADC7-C132-437A-800AE792357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16200000">
                          <a:off x="2468405" y="3382427"/>
                          <a:ext cx="228600" cy="45717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21" name="Rectangle 120">
                          <a:extLst>
                            <a:ext uri="{FF2B5EF4-FFF2-40B4-BE49-F238E27FC236}">
                              <a16:creationId xmlns:a16="http://schemas.microsoft.com/office/drawing/2014/main" id="{A1CA872A-3FA6-947B-8FB7-13B8C8F7FA0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16200000">
                          <a:off x="2466973" y="3647141"/>
                          <a:ext cx="228600" cy="45717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22" name="Rectangle 121">
                          <a:extLst>
                            <a:ext uri="{FF2B5EF4-FFF2-40B4-BE49-F238E27FC236}">
                              <a16:creationId xmlns:a16="http://schemas.microsoft.com/office/drawing/2014/main" id="{942188CD-41F0-A43F-AFED-2EB05674BF2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16200000">
                          <a:off x="2465542" y="3911856"/>
                          <a:ext cx="228600" cy="45717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23" name="Rectangle 122">
                          <a:extLst>
                            <a:ext uri="{FF2B5EF4-FFF2-40B4-BE49-F238E27FC236}">
                              <a16:creationId xmlns:a16="http://schemas.microsoft.com/office/drawing/2014/main" id="{662CCC73-E4B6-AF22-C36F-245B1575FE4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16200000">
                          <a:off x="2465543" y="4176573"/>
                          <a:ext cx="228600" cy="45717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24" name="Rectangle 123">
                          <a:extLst>
                            <a:ext uri="{FF2B5EF4-FFF2-40B4-BE49-F238E27FC236}">
                              <a16:creationId xmlns:a16="http://schemas.microsoft.com/office/drawing/2014/main" id="{D0D0B6F4-D5BB-BEE7-0F03-8EF34223203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16200000">
                          <a:off x="2466972" y="4441289"/>
                          <a:ext cx="228600" cy="45717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25" name="Rectangle 124">
                          <a:extLst>
                            <a:ext uri="{FF2B5EF4-FFF2-40B4-BE49-F238E27FC236}">
                              <a16:creationId xmlns:a16="http://schemas.microsoft.com/office/drawing/2014/main" id="{54C21B23-B75F-4C70-6AD8-DF6FD55AB27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16200000">
                          <a:off x="2465539" y="4706002"/>
                          <a:ext cx="228600" cy="45717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sp>
                    <p:nvSpPr>
                      <p:cNvPr id="126" name="Rectangle 125">
                        <a:extLst>
                          <a:ext uri="{FF2B5EF4-FFF2-40B4-BE49-F238E27FC236}">
                            <a16:creationId xmlns:a16="http://schemas.microsoft.com/office/drawing/2014/main" id="{84CDC1D7-963C-D6D1-73E4-E7B3E31ABB62}"/>
                          </a:ext>
                        </a:extLst>
                      </p:cNvPr>
                      <p:cNvSpPr/>
                      <p:nvPr/>
                    </p:nvSpPr>
                    <p:spPr>
                      <a:xfrm rot="16200000">
                        <a:off x="1514844" y="1713530"/>
                        <a:ext cx="137160" cy="137160"/>
                      </a:xfrm>
                      <a:prstGeom prst="rect">
                        <a:avLst/>
                      </a:prstGeom>
                      <a:pattFill prst="wdUpDiag">
                        <a:fgClr>
                          <a:schemeClr val="accent1"/>
                        </a:fgClr>
                        <a:bgClr>
                          <a:schemeClr val="bg1"/>
                        </a:bgClr>
                      </a:patt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128" name="Group 127">
                      <a:extLst>
                        <a:ext uri="{FF2B5EF4-FFF2-40B4-BE49-F238E27FC236}">
                          <a16:creationId xmlns:a16="http://schemas.microsoft.com/office/drawing/2014/main" id="{2A33531B-E550-4C37-F928-DECF58248C1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868180" y="787807"/>
                      <a:ext cx="731520" cy="386239"/>
                      <a:chOff x="2972212" y="1126279"/>
                      <a:chExt cx="731520" cy="386239"/>
                    </a:xfrm>
                  </p:grpSpPr>
                  <p:sp>
                    <p:nvSpPr>
                      <p:cNvPr id="129" name="Arc 128">
                        <a:extLst>
                          <a:ext uri="{FF2B5EF4-FFF2-40B4-BE49-F238E27FC236}">
                            <a16:creationId xmlns:a16="http://schemas.microsoft.com/office/drawing/2014/main" id="{B2F13291-633D-930A-9A4B-DAB722449D6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972212" y="1146758"/>
                        <a:ext cx="365760" cy="365760"/>
                      </a:xfrm>
                      <a:prstGeom prst="arc">
                        <a:avLst/>
                      </a:prstGeom>
                      <a:ln w="12700">
                        <a:solidFill>
                          <a:schemeClr val="tx1"/>
                        </a:solidFill>
                        <a:prstDash val="dash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0" name="Arc 129">
                        <a:extLst>
                          <a:ext uri="{FF2B5EF4-FFF2-40B4-BE49-F238E27FC236}">
                            <a16:creationId xmlns:a16="http://schemas.microsoft.com/office/drawing/2014/main" id="{64F8D17E-E705-EBF4-D644-DFF2AFA5A73D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3337972" y="1146758"/>
                        <a:ext cx="365760" cy="365760"/>
                      </a:xfrm>
                      <a:prstGeom prst="arc">
                        <a:avLst/>
                      </a:prstGeom>
                      <a:ln w="12700">
                        <a:solidFill>
                          <a:schemeClr val="tx1"/>
                        </a:solidFill>
                        <a:prstDash val="dash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31" name="Straight Connector 130">
                        <a:extLst>
                          <a:ext uri="{FF2B5EF4-FFF2-40B4-BE49-F238E27FC236}">
                            <a16:creationId xmlns:a16="http://schemas.microsoft.com/office/drawing/2014/main" id="{6AD97579-2C1C-613E-B336-838C6081D64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166792" y="1126331"/>
                        <a:ext cx="0" cy="223838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2" name="Straight Connector 131">
                        <a:extLst>
                          <a:ext uri="{FF2B5EF4-FFF2-40B4-BE49-F238E27FC236}">
                            <a16:creationId xmlns:a16="http://schemas.microsoft.com/office/drawing/2014/main" id="{C6CE4EC9-F193-3C34-E1FF-A649AFE85CD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511056" y="1126279"/>
                        <a:ext cx="0" cy="223838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4" name="Group 133">
                      <a:extLst>
                        <a:ext uri="{FF2B5EF4-FFF2-40B4-BE49-F238E27FC236}">
                          <a16:creationId xmlns:a16="http://schemas.microsoft.com/office/drawing/2014/main" id="{194A8F42-AEBB-0D1A-541C-BEB81F9C35BB}"/>
                        </a:ext>
                      </a:extLst>
                    </p:cNvPr>
                    <p:cNvGrpSpPr/>
                    <p:nvPr/>
                  </p:nvGrpSpPr>
                  <p:grpSpPr>
                    <a:xfrm rot="10800000">
                      <a:off x="6831924" y="6242592"/>
                      <a:ext cx="731520" cy="386239"/>
                      <a:chOff x="2972212" y="1126279"/>
                      <a:chExt cx="731520" cy="386239"/>
                    </a:xfrm>
                  </p:grpSpPr>
                  <p:sp>
                    <p:nvSpPr>
                      <p:cNvPr id="135" name="Arc 134">
                        <a:extLst>
                          <a:ext uri="{FF2B5EF4-FFF2-40B4-BE49-F238E27FC236}">
                            <a16:creationId xmlns:a16="http://schemas.microsoft.com/office/drawing/2014/main" id="{4645C0BB-399F-3EE7-E8AC-52E076EBCD0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972212" y="1146758"/>
                        <a:ext cx="365760" cy="365760"/>
                      </a:xfrm>
                      <a:prstGeom prst="arc">
                        <a:avLst/>
                      </a:prstGeom>
                      <a:ln w="12700">
                        <a:solidFill>
                          <a:schemeClr val="tx1"/>
                        </a:solidFill>
                        <a:prstDash val="dash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6" name="Arc 135">
                        <a:extLst>
                          <a:ext uri="{FF2B5EF4-FFF2-40B4-BE49-F238E27FC236}">
                            <a16:creationId xmlns:a16="http://schemas.microsoft.com/office/drawing/2014/main" id="{6E6D1E7D-1919-E7E6-C159-7709FF39ED80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3337972" y="1146758"/>
                        <a:ext cx="365760" cy="365760"/>
                      </a:xfrm>
                      <a:prstGeom prst="arc">
                        <a:avLst/>
                      </a:prstGeom>
                      <a:ln w="12700">
                        <a:solidFill>
                          <a:schemeClr val="tx1"/>
                        </a:solidFill>
                        <a:prstDash val="dash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9C33E5C0-D4AB-558D-CE08-D78383BFB05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166792" y="1126331"/>
                        <a:ext cx="0" cy="223838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B2308A90-DD84-D29A-539E-2B68C0BC92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511056" y="1126279"/>
                        <a:ext cx="0" cy="223838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9" name="Straight Connector 138">
                      <a:extLst>
                        <a:ext uri="{FF2B5EF4-FFF2-40B4-BE49-F238E27FC236}">
                          <a16:creationId xmlns:a16="http://schemas.microsoft.com/office/drawing/2014/main" id="{8E5DB4D9-DA18-9451-D7EB-515F3AD5FB3B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7386237" y="6419850"/>
                      <a:ext cx="173736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51" name="TextBox 150">
                      <a:extLst>
                        <a:ext uri="{FF2B5EF4-FFF2-40B4-BE49-F238E27FC236}">
                          <a16:creationId xmlns:a16="http://schemas.microsoft.com/office/drawing/2014/main" id="{74A0AD4E-08B3-E1B1-BF90-7558F9DAD0D2}"/>
                        </a:ext>
                      </a:extLst>
                    </p:cNvPr>
                    <p:cNvSpPr txBox="1"/>
                    <p:nvPr/>
                  </p:nvSpPr>
                  <p:spPr>
                    <a:xfrm rot="19655152">
                      <a:off x="4655453" y="1874866"/>
                      <a:ext cx="2106667" cy="2616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100" b="1" cap="al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onto this wall</a:t>
                      </a:r>
                    </a:p>
                  </p:txBody>
                </p:sp>
              </p:grpSp>
            </p:grpSp>
            <p:grpSp>
              <p:nvGrpSpPr>
                <p:cNvPr id="172" name="Group 171">
                  <a:extLst>
                    <a:ext uri="{FF2B5EF4-FFF2-40B4-BE49-F238E27FC236}">
                      <a16:creationId xmlns:a16="http://schemas.microsoft.com/office/drawing/2014/main" id="{46D0B60F-28D6-833B-97D4-3242FA78C211}"/>
                    </a:ext>
                  </a:extLst>
                </p:cNvPr>
                <p:cNvGrpSpPr/>
                <p:nvPr/>
              </p:nvGrpSpPr>
              <p:grpSpPr>
                <a:xfrm>
                  <a:off x="7472473" y="711725"/>
                  <a:ext cx="2861382" cy="1968995"/>
                  <a:chOff x="7472473" y="711725"/>
                  <a:chExt cx="2861382" cy="1968995"/>
                </a:xfrm>
              </p:grpSpPr>
              <p:cxnSp>
                <p:nvCxnSpPr>
                  <p:cNvPr id="166" name="Straight Connector 165">
                    <a:extLst>
                      <a:ext uri="{FF2B5EF4-FFF2-40B4-BE49-F238E27FC236}">
                        <a16:creationId xmlns:a16="http://schemas.microsoft.com/office/drawing/2014/main" id="{D6527DA5-B327-149E-04A8-0827EA503B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537709" y="899726"/>
                    <a:ext cx="2679440" cy="16823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triangl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Straight Connector 167">
                    <a:extLst>
                      <a:ext uri="{FF2B5EF4-FFF2-40B4-BE49-F238E27FC236}">
                        <a16:creationId xmlns:a16="http://schemas.microsoft.com/office/drawing/2014/main" id="{E70E4266-8E7D-FE0C-5C50-6363D2CF233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7472473" y="711725"/>
                    <a:ext cx="169147" cy="2739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F4B2895E-884A-C784-1776-6F1FEB7A78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0164708" y="2406762"/>
                    <a:ext cx="169147" cy="2739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4" name="Group 173">
                  <a:extLst>
                    <a:ext uri="{FF2B5EF4-FFF2-40B4-BE49-F238E27FC236}">
                      <a16:creationId xmlns:a16="http://schemas.microsoft.com/office/drawing/2014/main" id="{18E8860F-E0BC-D0EB-1D9A-3CFF9906AFF3}"/>
                    </a:ext>
                  </a:extLst>
                </p:cNvPr>
                <p:cNvGrpSpPr/>
                <p:nvPr/>
              </p:nvGrpSpPr>
              <p:grpSpPr>
                <a:xfrm rot="17841574">
                  <a:off x="4117863" y="653764"/>
                  <a:ext cx="2861382" cy="1968995"/>
                  <a:chOff x="7472473" y="711725"/>
                  <a:chExt cx="2861382" cy="1968995"/>
                </a:xfrm>
              </p:grpSpPr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74E39692-EFEC-5D26-9B1F-53D525329E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537709" y="899726"/>
                    <a:ext cx="2679440" cy="16823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triangl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Straight Connector 175">
                    <a:extLst>
                      <a:ext uri="{FF2B5EF4-FFF2-40B4-BE49-F238E27FC236}">
                        <a16:creationId xmlns:a16="http://schemas.microsoft.com/office/drawing/2014/main" id="{164D19AA-D270-995A-8E44-064730B922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7472473" y="711725"/>
                    <a:ext cx="169147" cy="2739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Straight Connector 176">
                    <a:extLst>
                      <a:ext uri="{FF2B5EF4-FFF2-40B4-BE49-F238E27FC236}">
                        <a16:creationId xmlns:a16="http://schemas.microsoft.com/office/drawing/2014/main" id="{0C50EE13-F173-CD78-E544-53715881C4E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0164708" y="2406762"/>
                    <a:ext cx="169147" cy="2739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F3A3E635-8A0C-4C8B-37BD-8659D67CFC89}"/>
                    </a:ext>
                  </a:extLst>
                </p:cNvPr>
                <p:cNvGrpSpPr/>
                <p:nvPr/>
              </p:nvGrpSpPr>
              <p:grpSpPr>
                <a:xfrm rot="13375236">
                  <a:off x="2801934" y="2748734"/>
                  <a:ext cx="3483028" cy="3754502"/>
                  <a:chOff x="6850827" y="-329133"/>
                  <a:chExt cx="3483028" cy="3754502"/>
                </a:xfrm>
              </p:grpSpPr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EEB20B91-52F5-7DDE-ACF4-E1B71FB5CA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8224764" flipH="1" flipV="1">
                    <a:off x="8071941" y="-329133"/>
                    <a:ext cx="1000785" cy="375450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triangl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2B30236A-68ED-3B3B-518C-3823CF7CA42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850827" y="378304"/>
                    <a:ext cx="169147" cy="2739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4D1B2790-54FD-E754-9FAB-037CC1FC233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0164708" y="2406762"/>
                    <a:ext cx="169147" cy="2739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4" name="Group 183">
                  <a:extLst>
                    <a:ext uri="{FF2B5EF4-FFF2-40B4-BE49-F238E27FC236}">
                      <a16:creationId xmlns:a16="http://schemas.microsoft.com/office/drawing/2014/main" id="{4D65FF56-D45D-8929-D1C3-2552C2E18FD7}"/>
                    </a:ext>
                  </a:extLst>
                </p:cNvPr>
                <p:cNvGrpSpPr/>
                <p:nvPr/>
              </p:nvGrpSpPr>
              <p:grpSpPr>
                <a:xfrm rot="4454499">
                  <a:off x="8164740" y="2794256"/>
                  <a:ext cx="3409094" cy="3754502"/>
                  <a:chOff x="6845381" y="-313241"/>
                  <a:chExt cx="3409094" cy="3754502"/>
                </a:xfrm>
              </p:grpSpPr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B403D1DE-9826-F01C-CF67-BF9CDD5AFD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8945501" flipH="1" flipV="1">
                    <a:off x="8062021" y="-313241"/>
                    <a:ext cx="1000785" cy="375450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triangl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1FD4593D-CF66-5E99-BDDF-08F854622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7145501">
                    <a:off x="6748599" y="516662"/>
                    <a:ext cx="312343" cy="11877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F370B1D3-FCA2-AF85-845A-D96472B77B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7145501">
                    <a:off x="10042331" y="2513048"/>
                    <a:ext cx="295922" cy="12836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Group 187">
                  <a:extLst>
                    <a:ext uri="{FF2B5EF4-FFF2-40B4-BE49-F238E27FC236}">
                      <a16:creationId xmlns:a16="http://schemas.microsoft.com/office/drawing/2014/main" id="{FC53D9A3-5DDF-387C-A1F2-BDA569E0A319}"/>
                    </a:ext>
                  </a:extLst>
                </p:cNvPr>
                <p:cNvGrpSpPr/>
                <p:nvPr/>
              </p:nvGrpSpPr>
              <p:grpSpPr>
                <a:xfrm rot="19700946">
                  <a:off x="5234158" y="5490528"/>
                  <a:ext cx="3889361" cy="2334434"/>
                  <a:chOff x="7253381" y="711725"/>
                  <a:chExt cx="3889361" cy="2334434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ED2243CF-1E8D-3BE3-A65E-385D538DBC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899054" flipV="1">
                    <a:off x="7253381" y="1902820"/>
                    <a:ext cx="3889361" cy="187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headEnd type="triangl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3FEFFFBF-CB8B-6D6F-1D48-4531CFB640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7472473" y="711725"/>
                    <a:ext cx="169147" cy="2739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2509BD9C-FB7F-6B34-67FB-35966EAB2D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0783389" y="2772201"/>
                    <a:ext cx="169147" cy="2739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3" name="TextBox 192">
                  <a:extLst>
                    <a:ext uri="{FF2B5EF4-FFF2-40B4-BE49-F238E27FC236}">
                      <a16:creationId xmlns:a16="http://schemas.microsoft.com/office/drawing/2014/main" id="{36DDBB96-19F2-4933-6EC5-6A1FA2E55622}"/>
                    </a:ext>
                  </a:extLst>
                </p:cNvPr>
                <p:cNvSpPr txBox="1"/>
                <p:nvPr/>
              </p:nvSpPr>
              <p:spPr>
                <a:xfrm rot="1905620">
                  <a:off x="8108631" y="1509340"/>
                  <a:ext cx="166035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/>
                    <a:t>Est. Dimension 75’ – 0”</a:t>
                  </a:r>
                </a:p>
              </p:txBody>
            </p:sp>
            <p:sp>
              <p:nvSpPr>
                <p:cNvPr id="194" name="TextBox 193">
                  <a:extLst>
                    <a:ext uri="{FF2B5EF4-FFF2-40B4-BE49-F238E27FC236}">
                      <a16:creationId xmlns:a16="http://schemas.microsoft.com/office/drawing/2014/main" id="{EDBD0058-C910-4566-87FB-4109FC7B3E62}"/>
                    </a:ext>
                  </a:extLst>
                </p:cNvPr>
                <p:cNvSpPr txBox="1"/>
                <p:nvPr/>
              </p:nvSpPr>
              <p:spPr>
                <a:xfrm rot="19761095">
                  <a:off x="4669263" y="1473921"/>
                  <a:ext cx="166035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/>
                    <a:t>Est. Dimension 75’ – 0”</a:t>
                  </a:r>
                </a:p>
              </p:txBody>
            </p:sp>
            <p:sp>
              <p:nvSpPr>
                <p:cNvPr id="195" name="TextBox 194">
                  <a:extLst>
                    <a:ext uri="{FF2B5EF4-FFF2-40B4-BE49-F238E27FC236}">
                      <a16:creationId xmlns:a16="http://schemas.microsoft.com/office/drawing/2014/main" id="{9DB6E8B4-43C4-02CD-8342-CD3D73F6E052}"/>
                    </a:ext>
                  </a:extLst>
                </p:cNvPr>
                <p:cNvSpPr txBox="1"/>
                <p:nvPr/>
              </p:nvSpPr>
              <p:spPr>
                <a:xfrm rot="17178124">
                  <a:off x="9140969" y="4573834"/>
                  <a:ext cx="166035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/>
                    <a:t>Est. Dimension 80’ – 0”</a:t>
                  </a:r>
                </a:p>
              </p:txBody>
            </p:sp>
            <p:sp>
              <p:nvSpPr>
                <p:cNvPr id="196" name="TextBox 195">
                  <a:extLst>
                    <a:ext uri="{FF2B5EF4-FFF2-40B4-BE49-F238E27FC236}">
                      <a16:creationId xmlns:a16="http://schemas.microsoft.com/office/drawing/2014/main" id="{702880BD-A74B-7A1B-3EB6-7EF06A35C214}"/>
                    </a:ext>
                  </a:extLst>
                </p:cNvPr>
                <p:cNvSpPr txBox="1"/>
                <p:nvPr/>
              </p:nvSpPr>
              <p:spPr>
                <a:xfrm rot="4520121">
                  <a:off x="3669699" y="4608110"/>
                  <a:ext cx="166035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/>
                    <a:t>Est. Dimension 80’ – 0”</a:t>
                  </a:r>
                </a:p>
              </p:txBody>
            </p:sp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6E6164EB-A26B-C785-D1F3-9C71B2DE0EC1}"/>
                    </a:ext>
                  </a:extLst>
                </p:cNvPr>
                <p:cNvSpPr txBox="1"/>
                <p:nvPr/>
              </p:nvSpPr>
              <p:spPr>
                <a:xfrm>
                  <a:off x="6475259" y="6646165"/>
                  <a:ext cx="166035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/>
                    <a:t>Est. Dimension 80’ – 0”</a:t>
                  </a:r>
                </a:p>
              </p:txBody>
            </p:sp>
          </p:grp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3556A9AA-8892-636D-B218-F407C412D6B7}"/>
                  </a:ext>
                </a:extLst>
              </p:cNvPr>
              <p:cNvSpPr/>
              <p:nvPr/>
            </p:nvSpPr>
            <p:spPr>
              <a:xfrm rot="972706">
                <a:off x="9641208" y="3114693"/>
                <a:ext cx="177227" cy="57569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1D39D16B-A3E5-D9D7-8452-3C7863F7EB1F}"/>
                  </a:ext>
                </a:extLst>
              </p:cNvPr>
              <p:cNvSpPr/>
              <p:nvPr/>
            </p:nvSpPr>
            <p:spPr>
              <a:xfrm rot="873882">
                <a:off x="9906912" y="3242816"/>
                <a:ext cx="107943" cy="10633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DD21DF60-855C-DFB0-8E5F-FCDD3EF510AD}"/>
                  </a:ext>
                </a:extLst>
              </p:cNvPr>
              <p:cNvSpPr/>
              <p:nvPr/>
            </p:nvSpPr>
            <p:spPr>
              <a:xfrm rot="880196">
                <a:off x="9859020" y="3417230"/>
                <a:ext cx="107943" cy="10633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AC045A2E-5248-E42E-D0DB-EAB358FABA87}"/>
                  </a:ext>
                </a:extLst>
              </p:cNvPr>
              <p:cNvSpPr/>
              <p:nvPr/>
            </p:nvSpPr>
            <p:spPr>
              <a:xfrm rot="886387">
                <a:off x="9810989" y="3586758"/>
                <a:ext cx="107943" cy="106336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16408528-7B96-7623-5A44-99F776C7FFCF}"/>
                  </a:ext>
                </a:extLst>
              </p:cNvPr>
              <p:cNvSpPr txBox="1"/>
              <p:nvPr/>
            </p:nvSpPr>
            <p:spPr>
              <a:xfrm>
                <a:off x="10868182" y="2567048"/>
                <a:ext cx="99399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Auxiliary Table and Chairs</a:t>
                </a:r>
              </a:p>
            </p:txBody>
          </p:sp>
          <p:cxnSp>
            <p:nvCxnSpPr>
              <p:cNvPr id="183" name="Straight Arrow Connector 182">
                <a:extLst>
                  <a:ext uri="{FF2B5EF4-FFF2-40B4-BE49-F238E27FC236}">
                    <a16:creationId xmlns:a16="http://schemas.microsoft.com/office/drawing/2014/main" id="{3449A018-968A-CBA0-0AFF-551A603E9D1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00826" y="2917323"/>
                <a:ext cx="990844" cy="23373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2" name="Rectangle 201">
                <a:extLst>
                  <a:ext uri="{FF2B5EF4-FFF2-40B4-BE49-F238E27FC236}">
                    <a16:creationId xmlns:a16="http://schemas.microsoft.com/office/drawing/2014/main" id="{4B3ED476-1C3F-2714-4CAA-7608BDCC5C46}"/>
                  </a:ext>
                </a:extLst>
              </p:cNvPr>
              <p:cNvSpPr/>
              <p:nvPr/>
            </p:nvSpPr>
            <p:spPr>
              <a:xfrm rot="16200000">
                <a:off x="8655068" y="5639689"/>
                <a:ext cx="106336" cy="107943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F9D063C1-A14B-9FD8-0A3F-8B837663F066}"/>
                  </a:ext>
                </a:extLst>
              </p:cNvPr>
              <p:cNvSpPr/>
              <p:nvPr/>
            </p:nvSpPr>
            <p:spPr>
              <a:xfrm rot="16200000">
                <a:off x="8655069" y="5888664"/>
                <a:ext cx="106336" cy="107943"/>
              </a:xfrm>
              <a:prstGeom prst="rect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06" name="Straight Arrow Connector 205">
              <a:extLst>
                <a:ext uri="{FF2B5EF4-FFF2-40B4-BE49-F238E27FC236}">
                  <a16:creationId xmlns:a16="http://schemas.microsoft.com/office/drawing/2014/main" id="{F77D5782-1BB7-E24B-FE09-C1FE0E7C0F45}"/>
                </a:ext>
              </a:extLst>
            </p:cNvPr>
            <p:cNvCxnSpPr>
              <a:cxnSpLocks/>
              <a:stCxn id="209" idx="1"/>
            </p:cNvCxnSpPr>
            <p:nvPr/>
          </p:nvCxnSpPr>
          <p:spPr>
            <a:xfrm flipH="1">
              <a:off x="8826373" y="5649090"/>
              <a:ext cx="1535985" cy="13849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E5F579A5-EEA1-FFC5-159A-310E514231B2}"/>
                </a:ext>
              </a:extLst>
            </p:cNvPr>
            <p:cNvSpPr txBox="1"/>
            <p:nvPr/>
          </p:nvSpPr>
          <p:spPr>
            <a:xfrm>
              <a:off x="3902401" y="5483852"/>
              <a:ext cx="9939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Box Lunches &amp; Coolers</a:t>
              </a:r>
            </a:p>
          </p:txBody>
        </p:sp>
        <p:cxnSp>
          <p:nvCxnSpPr>
            <p:cNvPr id="208" name="Straight Arrow Connector 207">
              <a:extLst>
                <a:ext uri="{FF2B5EF4-FFF2-40B4-BE49-F238E27FC236}">
                  <a16:creationId xmlns:a16="http://schemas.microsoft.com/office/drawing/2014/main" id="{C05333EB-BEC1-5AB2-004B-3FFA01B3DE53}"/>
                </a:ext>
              </a:extLst>
            </p:cNvPr>
            <p:cNvCxnSpPr>
              <a:cxnSpLocks/>
            </p:cNvCxnSpPr>
            <p:nvPr/>
          </p:nvCxnSpPr>
          <p:spPr>
            <a:xfrm>
              <a:off x="4860825" y="5793953"/>
              <a:ext cx="1235175" cy="23689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36BB931F-FF17-C0F2-69D1-ABBC1CE03EAF}"/>
                </a:ext>
              </a:extLst>
            </p:cNvPr>
            <p:cNvSpPr txBox="1"/>
            <p:nvPr/>
          </p:nvSpPr>
          <p:spPr>
            <a:xfrm>
              <a:off x="10362358" y="5510590"/>
              <a:ext cx="9939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Registration</a:t>
              </a: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97A8DC14-8415-1259-FBBB-4444757CD31B}"/>
                </a:ext>
              </a:extLst>
            </p:cNvPr>
            <p:cNvSpPr/>
            <p:nvPr/>
          </p:nvSpPr>
          <p:spPr>
            <a:xfrm rot="4445786">
              <a:off x="5322734" y="5079565"/>
              <a:ext cx="440398" cy="166069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E42B1625-5302-DD47-4459-1E6AD932A510}"/>
                </a:ext>
              </a:extLst>
            </p:cNvPr>
            <p:cNvSpPr/>
            <p:nvPr/>
          </p:nvSpPr>
          <p:spPr>
            <a:xfrm rot="4551522">
              <a:off x="5457083" y="5544521"/>
              <a:ext cx="440398" cy="166069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15" name="Straight Arrow Connector 214">
              <a:extLst>
                <a:ext uri="{FF2B5EF4-FFF2-40B4-BE49-F238E27FC236}">
                  <a16:creationId xmlns:a16="http://schemas.microsoft.com/office/drawing/2014/main" id="{FFD63287-283C-C544-8897-ABA52BEE5A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60825" y="5449252"/>
              <a:ext cx="643624" cy="34470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556449A3-4E6F-B3D9-1F8D-2CB20F51041B}"/>
              </a:ext>
            </a:extLst>
          </p:cNvPr>
          <p:cNvGrpSpPr/>
          <p:nvPr/>
        </p:nvGrpSpPr>
        <p:grpSpPr>
          <a:xfrm>
            <a:off x="710546" y="436032"/>
            <a:ext cx="3773871" cy="4627249"/>
            <a:chOff x="710546" y="436032"/>
            <a:chExt cx="3773871" cy="4627249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A89664F-4757-8728-5F21-04121E16350A}"/>
                </a:ext>
              </a:extLst>
            </p:cNvPr>
            <p:cNvGrpSpPr/>
            <p:nvPr/>
          </p:nvGrpSpPr>
          <p:grpSpPr>
            <a:xfrm>
              <a:off x="710546" y="436032"/>
              <a:ext cx="3773871" cy="4242878"/>
              <a:chOff x="8024046" y="919935"/>
              <a:chExt cx="3773871" cy="4242878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D8B1EE8E-0238-352B-8136-AD55258B2F4F}"/>
                  </a:ext>
                </a:extLst>
              </p:cNvPr>
              <p:cNvSpPr/>
              <p:nvPr/>
            </p:nvSpPr>
            <p:spPr>
              <a:xfrm>
                <a:off x="8384963" y="5015587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CE93992A-CC2B-1DE4-2407-EA77BAF06C45}"/>
                  </a:ext>
                </a:extLst>
              </p:cNvPr>
              <p:cNvGrpSpPr/>
              <p:nvPr/>
            </p:nvGrpSpPr>
            <p:grpSpPr>
              <a:xfrm>
                <a:off x="8024046" y="919935"/>
                <a:ext cx="3773871" cy="4242878"/>
                <a:chOff x="9500690" y="1756053"/>
                <a:chExt cx="3773871" cy="4242878"/>
              </a:xfrm>
            </p:grpSpPr>
            <p:sp>
              <p:nvSpPr>
                <p:cNvPr id="10" name="Rectangle: Rounded Corners 9">
                  <a:extLst>
                    <a:ext uri="{FF2B5EF4-FFF2-40B4-BE49-F238E27FC236}">
                      <a16:creationId xmlns:a16="http://schemas.microsoft.com/office/drawing/2014/main" id="{19002ED2-06A4-FCB2-D81B-B66D4DE43E42}"/>
                    </a:ext>
                  </a:extLst>
                </p:cNvPr>
                <p:cNvSpPr/>
                <p:nvPr/>
              </p:nvSpPr>
              <p:spPr>
                <a:xfrm>
                  <a:off x="9775010" y="2305704"/>
                  <a:ext cx="182880" cy="182880"/>
                </a:xfrm>
                <a:prstGeom prst="round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83762E3B-D3F8-7E6C-AE75-CB768EED56A8}"/>
                    </a:ext>
                  </a:extLst>
                </p:cNvPr>
                <p:cNvSpPr/>
                <p:nvPr/>
              </p:nvSpPr>
              <p:spPr>
                <a:xfrm>
                  <a:off x="9775010" y="2670506"/>
                  <a:ext cx="256032" cy="256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F59C86DE-8286-A1AD-97BC-C0254AE94EA3}"/>
                    </a:ext>
                  </a:extLst>
                </p:cNvPr>
                <p:cNvSpPr/>
                <p:nvPr/>
              </p:nvSpPr>
              <p:spPr>
                <a:xfrm>
                  <a:off x="9866450" y="3157043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TextBox 139">
                  <a:extLst>
                    <a:ext uri="{FF2B5EF4-FFF2-40B4-BE49-F238E27FC236}">
                      <a16:creationId xmlns:a16="http://schemas.microsoft.com/office/drawing/2014/main" id="{DAF8A89A-CE0D-5273-822B-B66AEF83BFD4}"/>
                    </a:ext>
                  </a:extLst>
                </p:cNvPr>
                <p:cNvSpPr txBox="1"/>
                <p:nvPr/>
              </p:nvSpPr>
              <p:spPr>
                <a:xfrm>
                  <a:off x="10012336" y="2258644"/>
                  <a:ext cx="206148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Altar – By Camp #1 – 1 ea</a:t>
                  </a:r>
                </a:p>
              </p:txBody>
            </p:sp>
            <p:sp>
              <p:nvSpPr>
                <p:cNvPr id="141" name="TextBox 140">
                  <a:extLst>
                    <a:ext uri="{FF2B5EF4-FFF2-40B4-BE49-F238E27FC236}">
                      <a16:creationId xmlns:a16="http://schemas.microsoft.com/office/drawing/2014/main" id="{B858D41D-3833-02C7-7C70-9280A2F0EC0D}"/>
                    </a:ext>
                  </a:extLst>
                </p:cNvPr>
                <p:cNvSpPr txBox="1"/>
                <p:nvPr/>
              </p:nvSpPr>
              <p:spPr>
                <a:xfrm>
                  <a:off x="9953047" y="2620610"/>
                  <a:ext cx="239502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SQ Tables – By Camp #1 – 3 ea  (32”x32”)</a:t>
                  </a:r>
                </a:p>
              </p:txBody>
            </p:sp>
            <p:sp>
              <p:nvSpPr>
                <p:cNvPr id="142" name="TextBox 141">
                  <a:extLst>
                    <a:ext uri="{FF2B5EF4-FFF2-40B4-BE49-F238E27FC236}">
                      <a16:creationId xmlns:a16="http://schemas.microsoft.com/office/drawing/2014/main" id="{DAD59597-78D8-2C3B-512D-81CC0F9561B7}"/>
                    </a:ext>
                  </a:extLst>
                </p:cNvPr>
                <p:cNvSpPr txBox="1"/>
                <p:nvPr/>
              </p:nvSpPr>
              <p:spPr>
                <a:xfrm>
                  <a:off x="10031041" y="3044353"/>
                  <a:ext cx="324352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SUVCW Flags Bases – By Camp #1 – 6 ea</a:t>
                  </a:r>
                </a:p>
              </p:txBody>
            </p:sp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EB840FC2-5CC8-C45B-1F77-80C93B8A256F}"/>
                    </a:ext>
                  </a:extLst>
                </p:cNvPr>
                <p:cNvSpPr/>
                <p:nvPr/>
              </p:nvSpPr>
              <p:spPr>
                <a:xfrm rot="16200000">
                  <a:off x="9811586" y="3586659"/>
                  <a:ext cx="228600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TextBox 143">
                  <a:extLst>
                    <a:ext uri="{FF2B5EF4-FFF2-40B4-BE49-F238E27FC236}">
                      <a16:creationId xmlns:a16="http://schemas.microsoft.com/office/drawing/2014/main" id="{1F877559-9E54-AADB-1407-0C455DBA2947}"/>
                    </a:ext>
                  </a:extLst>
                </p:cNvPr>
                <p:cNvSpPr txBox="1"/>
                <p:nvPr/>
              </p:nvSpPr>
              <p:spPr>
                <a:xfrm>
                  <a:off x="10058743" y="3447304"/>
                  <a:ext cx="305644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Charters w/ easels– By Camp #1 – 7 ea</a:t>
                  </a:r>
                </a:p>
              </p:txBody>
            </p:sp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E4E765C4-2AE0-110F-02F3-7FA31D3281FF}"/>
                    </a:ext>
                  </a:extLst>
                </p:cNvPr>
                <p:cNvSpPr/>
                <p:nvPr/>
              </p:nvSpPr>
              <p:spPr>
                <a:xfrm rot="16200000">
                  <a:off x="9834446" y="3939342"/>
                  <a:ext cx="137160" cy="137160"/>
                </a:xfrm>
                <a:prstGeom prst="rect">
                  <a:avLst/>
                </a:prstGeom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3A410DE1-AFD5-966B-2E5E-7C68D98757F6}"/>
                    </a:ext>
                  </a:extLst>
                </p:cNvPr>
                <p:cNvSpPr/>
                <p:nvPr/>
              </p:nvSpPr>
              <p:spPr>
                <a:xfrm rot="16200000">
                  <a:off x="9752150" y="4048918"/>
                  <a:ext cx="228600" cy="731520"/>
                </a:xfrm>
                <a:prstGeom prst="rect">
                  <a:avLst/>
                </a:prstGeom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Oval 152">
                  <a:extLst>
                    <a:ext uri="{FF2B5EF4-FFF2-40B4-BE49-F238E27FC236}">
                      <a16:creationId xmlns:a16="http://schemas.microsoft.com/office/drawing/2014/main" id="{A589B908-301C-B90D-B129-287D3B8845E5}"/>
                    </a:ext>
                  </a:extLst>
                </p:cNvPr>
                <p:cNvSpPr/>
                <p:nvPr/>
              </p:nvSpPr>
              <p:spPr>
                <a:xfrm>
                  <a:off x="9853951" y="5509008"/>
                  <a:ext cx="91440" cy="91440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TextBox 153">
                  <a:extLst>
                    <a:ext uri="{FF2B5EF4-FFF2-40B4-BE49-F238E27FC236}">
                      <a16:creationId xmlns:a16="http://schemas.microsoft.com/office/drawing/2014/main" id="{AD91D001-7563-E35C-8AD0-1B552184F501}"/>
                    </a:ext>
                  </a:extLst>
                </p:cNvPr>
                <p:cNvSpPr txBox="1"/>
                <p:nvPr/>
              </p:nvSpPr>
              <p:spPr>
                <a:xfrm>
                  <a:off x="10041261" y="3828565"/>
                  <a:ext cx="22738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Chairs – By TRHFM – 52 ea</a:t>
                  </a:r>
                </a:p>
              </p:txBody>
            </p:sp>
            <p:sp>
              <p:nvSpPr>
                <p:cNvPr id="155" name="TextBox 154">
                  <a:extLst>
                    <a:ext uri="{FF2B5EF4-FFF2-40B4-BE49-F238E27FC236}">
                      <a16:creationId xmlns:a16="http://schemas.microsoft.com/office/drawing/2014/main" id="{495AAF3A-C07C-2C85-8DBE-5C8ED0A1BD27}"/>
                    </a:ext>
                  </a:extLst>
                </p:cNvPr>
                <p:cNvSpPr txBox="1"/>
                <p:nvPr/>
              </p:nvSpPr>
              <p:spPr>
                <a:xfrm>
                  <a:off x="9964809" y="4241703"/>
                  <a:ext cx="285994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Tables – By TRHFM – 18  ea   (96”x30”)</a:t>
                  </a:r>
                </a:p>
              </p:txBody>
            </p:sp>
            <p:sp>
              <p:nvSpPr>
                <p:cNvPr id="156" name="TextBox 155">
                  <a:extLst>
                    <a:ext uri="{FF2B5EF4-FFF2-40B4-BE49-F238E27FC236}">
                      <a16:creationId xmlns:a16="http://schemas.microsoft.com/office/drawing/2014/main" id="{A155BE66-1BE3-271F-83A4-9A2A786D6596}"/>
                    </a:ext>
                  </a:extLst>
                </p:cNvPr>
                <p:cNvSpPr txBox="1"/>
                <p:nvPr/>
              </p:nvSpPr>
              <p:spPr>
                <a:xfrm>
                  <a:off x="10058744" y="5399084"/>
                  <a:ext cx="285994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US Flag w/ base – By TRHFM – 1 ea</a:t>
                  </a:r>
                </a:p>
              </p:txBody>
            </p:sp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9656B9FA-B289-9C0A-69C0-DF9DD4E2A8C8}"/>
                    </a:ext>
                  </a:extLst>
                </p:cNvPr>
                <p:cNvSpPr txBox="1"/>
                <p:nvPr/>
              </p:nvSpPr>
              <p:spPr>
                <a:xfrm>
                  <a:off x="10058744" y="5721932"/>
                  <a:ext cx="276600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Texas Flag / base – By TRHFM – 1 ea</a:t>
                  </a:r>
                </a:p>
              </p:txBody>
            </p:sp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99C9FF6F-8695-7C03-FE59-F97EEA3867DC}"/>
                    </a:ext>
                  </a:extLst>
                </p:cNvPr>
                <p:cNvSpPr/>
                <p:nvPr/>
              </p:nvSpPr>
              <p:spPr>
                <a:xfrm>
                  <a:off x="9788726" y="4703368"/>
                  <a:ext cx="274320" cy="274320"/>
                </a:xfrm>
                <a:prstGeom prst="rect">
                  <a:avLst/>
                </a:prstGeom>
                <a:noFill/>
                <a:ln w="190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9" name="TextBox 158">
                  <a:extLst>
                    <a:ext uri="{FF2B5EF4-FFF2-40B4-BE49-F238E27FC236}">
                      <a16:creationId xmlns:a16="http://schemas.microsoft.com/office/drawing/2014/main" id="{76E9AFFA-2AF7-1317-F11C-F99D6BF50B7F}"/>
                    </a:ext>
                  </a:extLst>
                </p:cNvPr>
                <p:cNvSpPr txBox="1"/>
                <p:nvPr/>
              </p:nvSpPr>
              <p:spPr>
                <a:xfrm>
                  <a:off x="10232210" y="4676497"/>
                  <a:ext cx="229774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Podium – By TRHFM – 1 ea</a:t>
                  </a:r>
                </a:p>
              </p:txBody>
            </p:sp>
            <p:sp>
              <p:nvSpPr>
                <p:cNvPr id="160" name="Rectangle 159">
                  <a:extLst>
                    <a:ext uri="{FF2B5EF4-FFF2-40B4-BE49-F238E27FC236}">
                      <a16:creationId xmlns:a16="http://schemas.microsoft.com/office/drawing/2014/main" id="{8CC2161D-3B67-F1C4-23D2-26A8848FAAB3}"/>
                    </a:ext>
                  </a:extLst>
                </p:cNvPr>
                <p:cNvSpPr/>
                <p:nvPr/>
              </p:nvSpPr>
              <p:spPr>
                <a:xfrm rot="5400000">
                  <a:off x="9739611" y="4921759"/>
                  <a:ext cx="253678" cy="640080"/>
                </a:xfrm>
                <a:prstGeom prst="rect">
                  <a:avLst/>
                </a:prstGeom>
                <a:pattFill prst="divot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93B47EFE-781F-3306-9588-ED0AC0BB3DCA}"/>
                    </a:ext>
                  </a:extLst>
                </p:cNvPr>
                <p:cNvSpPr txBox="1"/>
                <p:nvPr/>
              </p:nvSpPr>
              <p:spPr>
                <a:xfrm>
                  <a:off x="10232209" y="5091639"/>
                  <a:ext cx="240973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AV Cart – By TRHFM – 1 ea</a:t>
                  </a:r>
                </a:p>
              </p:txBody>
            </p:sp>
            <p:sp>
              <p:nvSpPr>
                <p:cNvPr id="162" name="TextBox 161">
                  <a:extLst>
                    <a:ext uri="{FF2B5EF4-FFF2-40B4-BE49-F238E27FC236}">
                      <a16:creationId xmlns:a16="http://schemas.microsoft.com/office/drawing/2014/main" id="{F48EB9A4-C0E8-161D-9EFB-E3DC03D2C33A}"/>
                    </a:ext>
                  </a:extLst>
                </p:cNvPr>
                <p:cNvSpPr txBox="1"/>
                <p:nvPr/>
              </p:nvSpPr>
              <p:spPr>
                <a:xfrm>
                  <a:off x="10354150" y="1756053"/>
                  <a:ext cx="1169737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u="sng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LEGEND</a:t>
                  </a:r>
                </a:p>
              </p:txBody>
            </p:sp>
          </p:grpSp>
        </p:grp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ACDD3996-F39C-8053-41E7-BAEA5A47C4FD}"/>
                </a:ext>
              </a:extLst>
            </p:cNvPr>
            <p:cNvSpPr txBox="1"/>
            <p:nvPr/>
          </p:nvSpPr>
          <p:spPr>
            <a:xfrm>
              <a:off x="1297046" y="4786282"/>
              <a:ext cx="27660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Coolers – By Camp 1 – 2 ea</a:t>
              </a:r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5852A5E9-9157-D53D-92D8-C964AEA93C94}"/>
                </a:ext>
              </a:extLst>
            </p:cNvPr>
            <p:cNvSpPr/>
            <p:nvPr/>
          </p:nvSpPr>
          <p:spPr>
            <a:xfrm>
              <a:off x="818436" y="4854682"/>
              <a:ext cx="442752" cy="166069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17683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321</Words>
  <Application>Microsoft Office PowerPoint</Application>
  <PresentationFormat>Widescreen</PresentationFormat>
  <Paragraphs>47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Donald Gates</dc:creator>
  <cp:lastModifiedBy>Donald Gates</cp:lastModifiedBy>
  <cp:revision>9</cp:revision>
  <cp:lastPrinted>2025-11-16T21:26:21Z</cp:lastPrinted>
  <dcterms:created xsi:type="dcterms:W3CDTF">2025-10-31T21:41:20Z</dcterms:created>
  <dcterms:modified xsi:type="dcterms:W3CDTF">2026-04-20T19:08:33Z</dcterms:modified>
</cp:coreProperties>
</file>